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509" r:id="rId4"/>
    <p:sldId id="2819" r:id="rId5"/>
    <p:sldId id="2510" r:id="rId6"/>
    <p:sldId id="257" r:id="rId7"/>
    <p:sldId id="2822" r:id="rId8"/>
    <p:sldId id="282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8503" autoAdjust="0"/>
  </p:normalViewPr>
  <p:slideViewPr>
    <p:cSldViewPr snapToGrid="0">
      <p:cViewPr varScale="1">
        <p:scale>
          <a:sx n="81" d="100"/>
          <a:sy n="81" d="100"/>
        </p:scale>
        <p:origin x="10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490DBD-E81F-42BE-840A-F1A1AEBA7DE3}" type="doc">
      <dgm:prSet loTypeId="urn:microsoft.com/office/officeart/2005/8/layout/cycle8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A855DEC1-D7B3-41E1-A071-9E7D4A9B5A5A}">
      <dgm:prSet/>
      <dgm:spPr>
        <a:solidFill>
          <a:srgbClr val="FFC000"/>
        </a:solidFill>
      </dgm:spPr>
      <dgm:t>
        <a:bodyPr/>
        <a:lstStyle/>
        <a:p>
          <a:r>
            <a:rPr lang="lv-LV"/>
            <a:t>Es brīnos par…</a:t>
          </a:r>
          <a:endParaRPr lang="en-US"/>
        </a:p>
      </dgm:t>
    </dgm:pt>
    <dgm:pt modelId="{54CB3E30-1612-4AD5-866D-27E8AF9A29AF}" type="parTrans" cxnId="{B9F7BC9B-7DE3-42BE-A84C-B429374BAF4A}">
      <dgm:prSet/>
      <dgm:spPr/>
      <dgm:t>
        <a:bodyPr/>
        <a:lstStyle/>
        <a:p>
          <a:endParaRPr lang="en-US"/>
        </a:p>
      </dgm:t>
    </dgm:pt>
    <dgm:pt modelId="{4A18A94D-A239-4BCD-8B82-215B1A95178C}" type="sibTrans" cxnId="{B9F7BC9B-7DE3-42BE-A84C-B429374BAF4A}">
      <dgm:prSet/>
      <dgm:spPr/>
      <dgm:t>
        <a:bodyPr/>
        <a:lstStyle/>
        <a:p>
          <a:endParaRPr lang="en-US"/>
        </a:p>
      </dgm:t>
    </dgm:pt>
    <dgm:pt modelId="{7FE2F610-9EFB-43FC-9817-A4231A955BA3}">
      <dgm:prSet/>
      <dgm:spPr>
        <a:solidFill>
          <a:srgbClr val="FF0000"/>
        </a:solidFill>
      </dgm:spPr>
      <dgm:t>
        <a:bodyPr/>
        <a:lstStyle/>
        <a:p>
          <a:r>
            <a:rPr lang="lv-LV" dirty="0"/>
            <a:t>Es brīnos, ja es…</a:t>
          </a:r>
          <a:endParaRPr lang="en-US" dirty="0"/>
        </a:p>
      </dgm:t>
    </dgm:pt>
    <dgm:pt modelId="{FBFDDDEE-5BD8-40A6-9196-4B9038934F94}" type="parTrans" cxnId="{C24737CB-74FE-4700-AAAC-B924B1C8B317}">
      <dgm:prSet/>
      <dgm:spPr/>
      <dgm:t>
        <a:bodyPr/>
        <a:lstStyle/>
        <a:p>
          <a:endParaRPr lang="en-US"/>
        </a:p>
      </dgm:t>
    </dgm:pt>
    <dgm:pt modelId="{6101C852-275C-4801-8225-266951F168A4}" type="sibTrans" cxnId="{C24737CB-74FE-4700-AAAC-B924B1C8B317}">
      <dgm:prSet/>
      <dgm:spPr/>
      <dgm:t>
        <a:bodyPr/>
        <a:lstStyle/>
        <a:p>
          <a:endParaRPr lang="en-US"/>
        </a:p>
      </dgm:t>
    </dgm:pt>
    <dgm:pt modelId="{0DEB6FBC-0F68-49B4-BA69-5E99148D7DDE}">
      <dgm:prSet/>
      <dgm:spPr>
        <a:solidFill>
          <a:srgbClr val="92D050"/>
        </a:solidFill>
      </dgm:spPr>
      <dgm:t>
        <a:bodyPr/>
        <a:lstStyle/>
        <a:p>
          <a:r>
            <a:rPr lang="lv-LV"/>
            <a:t>Es brīnos, kā es…</a:t>
          </a:r>
          <a:endParaRPr lang="en-US"/>
        </a:p>
      </dgm:t>
    </dgm:pt>
    <dgm:pt modelId="{9BC67434-DED1-47D1-8EE2-593D4E1BFC75}" type="parTrans" cxnId="{F91B655B-2ADF-46A1-9B45-5FE6382B45B6}">
      <dgm:prSet/>
      <dgm:spPr/>
      <dgm:t>
        <a:bodyPr/>
        <a:lstStyle/>
        <a:p>
          <a:endParaRPr lang="en-US"/>
        </a:p>
      </dgm:t>
    </dgm:pt>
    <dgm:pt modelId="{5BA8D6D9-56D1-476D-82E3-2B9911526D1C}" type="sibTrans" cxnId="{F91B655B-2ADF-46A1-9B45-5FE6382B45B6}">
      <dgm:prSet/>
      <dgm:spPr/>
      <dgm:t>
        <a:bodyPr/>
        <a:lstStyle/>
        <a:p>
          <a:endParaRPr lang="en-US"/>
        </a:p>
      </dgm:t>
    </dgm:pt>
    <dgm:pt modelId="{5C38DB14-E513-4978-8A44-009BDFE13FDF}">
      <dgm:prSet/>
      <dgm:spPr>
        <a:solidFill>
          <a:srgbClr val="0070C0"/>
        </a:solidFill>
      </dgm:spPr>
      <dgm:t>
        <a:bodyPr/>
        <a:lstStyle/>
        <a:p>
          <a:r>
            <a:rPr lang="lv-LV" dirty="0"/>
            <a:t>Es brīnos, kāpēc es…</a:t>
          </a:r>
          <a:endParaRPr lang="en-US" dirty="0"/>
        </a:p>
      </dgm:t>
    </dgm:pt>
    <dgm:pt modelId="{B4F8D49B-0D14-4334-9DF6-E16BAF62E956}" type="parTrans" cxnId="{79967F22-90EA-4C2D-9AD5-6B9E299A273A}">
      <dgm:prSet/>
      <dgm:spPr/>
      <dgm:t>
        <a:bodyPr/>
        <a:lstStyle/>
        <a:p>
          <a:endParaRPr lang="en-US"/>
        </a:p>
      </dgm:t>
    </dgm:pt>
    <dgm:pt modelId="{DB1A0973-6284-48A5-9F16-75C7A4A0E0F9}" type="sibTrans" cxnId="{79967F22-90EA-4C2D-9AD5-6B9E299A273A}">
      <dgm:prSet/>
      <dgm:spPr/>
      <dgm:t>
        <a:bodyPr/>
        <a:lstStyle/>
        <a:p>
          <a:endParaRPr lang="en-US"/>
        </a:p>
      </dgm:t>
    </dgm:pt>
    <dgm:pt modelId="{78D4F718-65BF-46CD-9435-6E90080802E7}">
      <dgm:prSet/>
      <dgm:spPr>
        <a:solidFill>
          <a:srgbClr val="C00000"/>
        </a:solidFill>
      </dgm:spPr>
      <dgm:t>
        <a:bodyPr/>
        <a:lstStyle/>
        <a:p>
          <a:r>
            <a:rPr lang="lv-LV"/>
            <a:t>Es brīnos, kad es…</a:t>
          </a:r>
          <a:endParaRPr lang="en-US"/>
        </a:p>
      </dgm:t>
    </dgm:pt>
    <dgm:pt modelId="{EE89FF74-F094-4517-B300-2FB02C59A6A7}" type="parTrans" cxnId="{B6558127-1AA5-4F23-9B8D-DEF95C46CB8F}">
      <dgm:prSet/>
      <dgm:spPr/>
      <dgm:t>
        <a:bodyPr/>
        <a:lstStyle/>
        <a:p>
          <a:endParaRPr lang="en-US"/>
        </a:p>
      </dgm:t>
    </dgm:pt>
    <dgm:pt modelId="{A50FF535-6EF4-4919-B704-2BD39C4193AA}" type="sibTrans" cxnId="{B6558127-1AA5-4F23-9B8D-DEF95C46CB8F}">
      <dgm:prSet/>
      <dgm:spPr/>
      <dgm:t>
        <a:bodyPr/>
        <a:lstStyle/>
        <a:p>
          <a:endParaRPr lang="en-US"/>
        </a:p>
      </dgm:t>
    </dgm:pt>
    <dgm:pt modelId="{ECB819CE-F465-40A7-B221-E1A723BCC4A1}">
      <dgm:prSet/>
      <dgm:spPr>
        <a:solidFill>
          <a:srgbClr val="00B0F0"/>
        </a:solidFill>
      </dgm:spPr>
      <dgm:t>
        <a:bodyPr/>
        <a:lstStyle/>
        <a:p>
          <a:r>
            <a:rPr lang="lv-LV" dirty="0"/>
            <a:t>Es brīnos, vai…</a:t>
          </a:r>
          <a:endParaRPr lang="en-US" dirty="0"/>
        </a:p>
      </dgm:t>
    </dgm:pt>
    <dgm:pt modelId="{CAB46C6D-27A6-49E2-A720-123CB0B09DD7}" type="parTrans" cxnId="{34A50281-2325-4328-B680-94A392D5F9ED}">
      <dgm:prSet/>
      <dgm:spPr/>
      <dgm:t>
        <a:bodyPr/>
        <a:lstStyle/>
        <a:p>
          <a:endParaRPr lang="en-US"/>
        </a:p>
      </dgm:t>
    </dgm:pt>
    <dgm:pt modelId="{4968851D-5C1C-4D5E-8D0C-A7024742EBF5}" type="sibTrans" cxnId="{34A50281-2325-4328-B680-94A392D5F9ED}">
      <dgm:prSet/>
      <dgm:spPr/>
      <dgm:t>
        <a:bodyPr/>
        <a:lstStyle/>
        <a:p>
          <a:endParaRPr lang="en-US"/>
        </a:p>
      </dgm:t>
    </dgm:pt>
    <dgm:pt modelId="{B06BAD12-634A-46F9-AFB6-160840A88139}" type="pres">
      <dgm:prSet presAssocID="{01490DBD-E81F-42BE-840A-F1A1AEBA7DE3}" presName="compositeShape" presStyleCnt="0">
        <dgm:presLayoutVars>
          <dgm:chMax val="7"/>
          <dgm:dir/>
          <dgm:resizeHandles val="exact"/>
        </dgm:presLayoutVars>
      </dgm:prSet>
      <dgm:spPr/>
    </dgm:pt>
    <dgm:pt modelId="{5A39F616-AD62-4FDF-8A31-F7BB03D7F9FF}" type="pres">
      <dgm:prSet presAssocID="{01490DBD-E81F-42BE-840A-F1A1AEBA7DE3}" presName="wedge1" presStyleLbl="node1" presStyleIdx="0" presStyleCnt="6"/>
      <dgm:spPr/>
    </dgm:pt>
    <dgm:pt modelId="{650A693A-F626-4879-8C53-035E25999FEB}" type="pres">
      <dgm:prSet presAssocID="{01490DBD-E81F-42BE-840A-F1A1AEBA7DE3}" presName="dummy1a" presStyleCnt="0"/>
      <dgm:spPr/>
    </dgm:pt>
    <dgm:pt modelId="{8F9629E3-3F94-4A06-8D20-B5E086A65F4A}" type="pres">
      <dgm:prSet presAssocID="{01490DBD-E81F-42BE-840A-F1A1AEBA7DE3}" presName="dummy1b" presStyleCnt="0"/>
      <dgm:spPr/>
    </dgm:pt>
    <dgm:pt modelId="{F7D0132F-64FE-4D16-AD2F-9C5C2B775FA4}" type="pres">
      <dgm:prSet presAssocID="{01490DBD-E81F-42BE-840A-F1A1AEBA7DE3}" presName="wedge1Tx" presStyleLbl="node1" presStyleIdx="0" presStyleCnt="6">
        <dgm:presLayoutVars>
          <dgm:chMax val="0"/>
          <dgm:chPref val="0"/>
          <dgm:bulletEnabled val="1"/>
        </dgm:presLayoutVars>
      </dgm:prSet>
      <dgm:spPr/>
    </dgm:pt>
    <dgm:pt modelId="{6FEA0861-AC03-42FE-8F19-21740D0943AA}" type="pres">
      <dgm:prSet presAssocID="{01490DBD-E81F-42BE-840A-F1A1AEBA7DE3}" presName="wedge2" presStyleLbl="node1" presStyleIdx="1" presStyleCnt="6"/>
      <dgm:spPr/>
    </dgm:pt>
    <dgm:pt modelId="{8F9DCED7-7D9C-42BC-BCD3-14D19C9EB460}" type="pres">
      <dgm:prSet presAssocID="{01490DBD-E81F-42BE-840A-F1A1AEBA7DE3}" presName="dummy2a" presStyleCnt="0"/>
      <dgm:spPr/>
    </dgm:pt>
    <dgm:pt modelId="{FF844F8D-97F9-4212-8A22-001527B29A94}" type="pres">
      <dgm:prSet presAssocID="{01490DBD-E81F-42BE-840A-F1A1AEBA7DE3}" presName="dummy2b" presStyleCnt="0"/>
      <dgm:spPr/>
    </dgm:pt>
    <dgm:pt modelId="{3FCDDFE8-C3D9-45F9-923A-91A2152E376A}" type="pres">
      <dgm:prSet presAssocID="{01490DBD-E81F-42BE-840A-F1A1AEBA7DE3}" presName="wedge2Tx" presStyleLbl="node1" presStyleIdx="1" presStyleCnt="6">
        <dgm:presLayoutVars>
          <dgm:chMax val="0"/>
          <dgm:chPref val="0"/>
          <dgm:bulletEnabled val="1"/>
        </dgm:presLayoutVars>
      </dgm:prSet>
      <dgm:spPr/>
    </dgm:pt>
    <dgm:pt modelId="{D0EBE9BE-4284-4F40-A703-8A045BE19B48}" type="pres">
      <dgm:prSet presAssocID="{01490DBD-E81F-42BE-840A-F1A1AEBA7DE3}" presName="wedge3" presStyleLbl="node1" presStyleIdx="2" presStyleCnt="6"/>
      <dgm:spPr/>
    </dgm:pt>
    <dgm:pt modelId="{AF4C3F4A-34A9-440D-924E-0326F5AEDEB3}" type="pres">
      <dgm:prSet presAssocID="{01490DBD-E81F-42BE-840A-F1A1AEBA7DE3}" presName="dummy3a" presStyleCnt="0"/>
      <dgm:spPr/>
    </dgm:pt>
    <dgm:pt modelId="{A08143E7-90E8-479A-8C5D-8C442986A992}" type="pres">
      <dgm:prSet presAssocID="{01490DBD-E81F-42BE-840A-F1A1AEBA7DE3}" presName="dummy3b" presStyleCnt="0"/>
      <dgm:spPr/>
    </dgm:pt>
    <dgm:pt modelId="{439801B3-5127-468F-9169-FA8E091B83D3}" type="pres">
      <dgm:prSet presAssocID="{01490DBD-E81F-42BE-840A-F1A1AEBA7DE3}" presName="wedge3Tx" presStyleLbl="node1" presStyleIdx="2" presStyleCnt="6">
        <dgm:presLayoutVars>
          <dgm:chMax val="0"/>
          <dgm:chPref val="0"/>
          <dgm:bulletEnabled val="1"/>
        </dgm:presLayoutVars>
      </dgm:prSet>
      <dgm:spPr/>
    </dgm:pt>
    <dgm:pt modelId="{0BE24595-32D9-41B2-A156-A31F3190B80E}" type="pres">
      <dgm:prSet presAssocID="{01490DBD-E81F-42BE-840A-F1A1AEBA7DE3}" presName="wedge4" presStyleLbl="node1" presStyleIdx="3" presStyleCnt="6"/>
      <dgm:spPr/>
    </dgm:pt>
    <dgm:pt modelId="{44A6914D-E49D-43D3-B42A-9F5D7535D3DA}" type="pres">
      <dgm:prSet presAssocID="{01490DBD-E81F-42BE-840A-F1A1AEBA7DE3}" presName="dummy4a" presStyleCnt="0"/>
      <dgm:spPr/>
    </dgm:pt>
    <dgm:pt modelId="{F79BEEF4-7945-49FF-92A7-64D67E492648}" type="pres">
      <dgm:prSet presAssocID="{01490DBD-E81F-42BE-840A-F1A1AEBA7DE3}" presName="dummy4b" presStyleCnt="0"/>
      <dgm:spPr/>
    </dgm:pt>
    <dgm:pt modelId="{A03C83CA-0408-4F8A-8141-15ED99631F4F}" type="pres">
      <dgm:prSet presAssocID="{01490DBD-E81F-42BE-840A-F1A1AEBA7DE3}" presName="wedge4Tx" presStyleLbl="node1" presStyleIdx="3" presStyleCnt="6">
        <dgm:presLayoutVars>
          <dgm:chMax val="0"/>
          <dgm:chPref val="0"/>
          <dgm:bulletEnabled val="1"/>
        </dgm:presLayoutVars>
      </dgm:prSet>
      <dgm:spPr/>
    </dgm:pt>
    <dgm:pt modelId="{A089FB0E-81A7-47CE-B062-6E081358C019}" type="pres">
      <dgm:prSet presAssocID="{01490DBD-E81F-42BE-840A-F1A1AEBA7DE3}" presName="wedge5" presStyleLbl="node1" presStyleIdx="4" presStyleCnt="6"/>
      <dgm:spPr/>
    </dgm:pt>
    <dgm:pt modelId="{C2968FBC-D20F-4360-8A3F-A5AEA5DCD1FB}" type="pres">
      <dgm:prSet presAssocID="{01490DBD-E81F-42BE-840A-F1A1AEBA7DE3}" presName="dummy5a" presStyleCnt="0"/>
      <dgm:spPr/>
    </dgm:pt>
    <dgm:pt modelId="{465273D9-B480-468C-B1DC-DDBB4735108A}" type="pres">
      <dgm:prSet presAssocID="{01490DBD-E81F-42BE-840A-F1A1AEBA7DE3}" presName="dummy5b" presStyleCnt="0"/>
      <dgm:spPr/>
    </dgm:pt>
    <dgm:pt modelId="{FADA3B73-93D5-4574-BE62-83B5FE489DAD}" type="pres">
      <dgm:prSet presAssocID="{01490DBD-E81F-42BE-840A-F1A1AEBA7DE3}" presName="wedge5Tx" presStyleLbl="node1" presStyleIdx="4" presStyleCnt="6">
        <dgm:presLayoutVars>
          <dgm:chMax val="0"/>
          <dgm:chPref val="0"/>
          <dgm:bulletEnabled val="1"/>
        </dgm:presLayoutVars>
      </dgm:prSet>
      <dgm:spPr/>
    </dgm:pt>
    <dgm:pt modelId="{D1D52471-0919-4449-A9F3-180992866230}" type="pres">
      <dgm:prSet presAssocID="{01490DBD-E81F-42BE-840A-F1A1AEBA7DE3}" presName="wedge6" presStyleLbl="node1" presStyleIdx="5" presStyleCnt="6"/>
      <dgm:spPr/>
    </dgm:pt>
    <dgm:pt modelId="{0E22F3E7-93C8-4AB9-845A-18516BB75DF3}" type="pres">
      <dgm:prSet presAssocID="{01490DBD-E81F-42BE-840A-F1A1AEBA7DE3}" presName="dummy6a" presStyleCnt="0"/>
      <dgm:spPr/>
    </dgm:pt>
    <dgm:pt modelId="{31283C30-C33D-4FE4-B719-AFF73895B696}" type="pres">
      <dgm:prSet presAssocID="{01490DBD-E81F-42BE-840A-F1A1AEBA7DE3}" presName="dummy6b" presStyleCnt="0"/>
      <dgm:spPr/>
    </dgm:pt>
    <dgm:pt modelId="{CF11AC82-709B-46AF-8907-711172DC6394}" type="pres">
      <dgm:prSet presAssocID="{01490DBD-E81F-42BE-840A-F1A1AEBA7DE3}" presName="wedge6Tx" presStyleLbl="node1" presStyleIdx="5" presStyleCnt="6">
        <dgm:presLayoutVars>
          <dgm:chMax val="0"/>
          <dgm:chPref val="0"/>
          <dgm:bulletEnabled val="1"/>
        </dgm:presLayoutVars>
      </dgm:prSet>
      <dgm:spPr/>
    </dgm:pt>
    <dgm:pt modelId="{25BD440A-9FB8-4522-923D-35DB14692725}" type="pres">
      <dgm:prSet presAssocID="{4A18A94D-A239-4BCD-8B82-215B1A95178C}" presName="arrowWedge1" presStyleLbl="fgSibTrans2D1" presStyleIdx="0" presStyleCnt="6"/>
      <dgm:spPr/>
    </dgm:pt>
    <dgm:pt modelId="{C50BAC66-1300-4B87-9632-3B398C315ECC}" type="pres">
      <dgm:prSet presAssocID="{6101C852-275C-4801-8225-266951F168A4}" presName="arrowWedge2" presStyleLbl="fgSibTrans2D1" presStyleIdx="1" presStyleCnt="6"/>
      <dgm:spPr/>
    </dgm:pt>
    <dgm:pt modelId="{B26D75AB-885C-464A-9A37-10498D8F343B}" type="pres">
      <dgm:prSet presAssocID="{5BA8D6D9-56D1-476D-82E3-2B9911526D1C}" presName="arrowWedge3" presStyleLbl="fgSibTrans2D1" presStyleIdx="2" presStyleCnt="6"/>
      <dgm:spPr/>
    </dgm:pt>
    <dgm:pt modelId="{A9315712-A6F4-48E6-B7A2-1EF46C4A349F}" type="pres">
      <dgm:prSet presAssocID="{DB1A0973-6284-48A5-9F16-75C7A4A0E0F9}" presName="arrowWedge4" presStyleLbl="fgSibTrans2D1" presStyleIdx="3" presStyleCnt="6"/>
      <dgm:spPr/>
    </dgm:pt>
    <dgm:pt modelId="{0275E38C-ED76-4995-B0EF-2A111973959A}" type="pres">
      <dgm:prSet presAssocID="{A50FF535-6EF4-4919-B704-2BD39C4193AA}" presName="arrowWedge5" presStyleLbl="fgSibTrans2D1" presStyleIdx="4" presStyleCnt="6"/>
      <dgm:spPr/>
    </dgm:pt>
    <dgm:pt modelId="{B454928F-AE7C-4373-8222-AC2DE1D1D224}" type="pres">
      <dgm:prSet presAssocID="{4968851D-5C1C-4D5E-8D0C-A7024742EBF5}" presName="arrowWedge6" presStyleLbl="fgSibTrans2D1" presStyleIdx="5" presStyleCnt="6"/>
      <dgm:spPr/>
    </dgm:pt>
  </dgm:ptLst>
  <dgm:cxnLst>
    <dgm:cxn modelId="{79967F22-90EA-4C2D-9AD5-6B9E299A273A}" srcId="{01490DBD-E81F-42BE-840A-F1A1AEBA7DE3}" destId="{5C38DB14-E513-4978-8A44-009BDFE13FDF}" srcOrd="3" destOrd="0" parTransId="{B4F8D49B-0D14-4334-9DF6-E16BAF62E956}" sibTransId="{DB1A0973-6284-48A5-9F16-75C7A4A0E0F9}"/>
    <dgm:cxn modelId="{B6558127-1AA5-4F23-9B8D-DEF95C46CB8F}" srcId="{01490DBD-E81F-42BE-840A-F1A1AEBA7DE3}" destId="{78D4F718-65BF-46CD-9435-6E90080802E7}" srcOrd="4" destOrd="0" parTransId="{EE89FF74-F094-4517-B300-2FB02C59A6A7}" sibTransId="{A50FF535-6EF4-4919-B704-2BD39C4193AA}"/>
    <dgm:cxn modelId="{F91B655B-2ADF-46A1-9B45-5FE6382B45B6}" srcId="{01490DBD-E81F-42BE-840A-F1A1AEBA7DE3}" destId="{0DEB6FBC-0F68-49B4-BA69-5E99148D7DDE}" srcOrd="2" destOrd="0" parTransId="{9BC67434-DED1-47D1-8EE2-593D4E1BFC75}" sibTransId="{5BA8D6D9-56D1-476D-82E3-2B9911526D1C}"/>
    <dgm:cxn modelId="{600E1F42-FCAE-4B2A-8970-0592D7CAC8C3}" type="presOf" srcId="{7FE2F610-9EFB-43FC-9817-A4231A955BA3}" destId="{3FCDDFE8-C3D9-45F9-923A-91A2152E376A}" srcOrd="1" destOrd="0" presId="urn:microsoft.com/office/officeart/2005/8/layout/cycle8"/>
    <dgm:cxn modelId="{FDDC3143-7073-4C02-AF4D-DDD80B5BA238}" type="presOf" srcId="{78D4F718-65BF-46CD-9435-6E90080802E7}" destId="{FADA3B73-93D5-4574-BE62-83B5FE489DAD}" srcOrd="1" destOrd="0" presId="urn:microsoft.com/office/officeart/2005/8/layout/cycle8"/>
    <dgm:cxn modelId="{34A50281-2325-4328-B680-94A392D5F9ED}" srcId="{01490DBD-E81F-42BE-840A-F1A1AEBA7DE3}" destId="{ECB819CE-F465-40A7-B221-E1A723BCC4A1}" srcOrd="5" destOrd="0" parTransId="{CAB46C6D-27A6-49E2-A720-123CB0B09DD7}" sibTransId="{4968851D-5C1C-4D5E-8D0C-A7024742EBF5}"/>
    <dgm:cxn modelId="{9409798D-CA8A-471B-A72B-FCE003906DFE}" type="presOf" srcId="{7FE2F610-9EFB-43FC-9817-A4231A955BA3}" destId="{6FEA0861-AC03-42FE-8F19-21740D0943AA}" srcOrd="0" destOrd="0" presId="urn:microsoft.com/office/officeart/2005/8/layout/cycle8"/>
    <dgm:cxn modelId="{B9F7BC9B-7DE3-42BE-A84C-B429374BAF4A}" srcId="{01490DBD-E81F-42BE-840A-F1A1AEBA7DE3}" destId="{A855DEC1-D7B3-41E1-A071-9E7D4A9B5A5A}" srcOrd="0" destOrd="0" parTransId="{54CB3E30-1612-4AD5-866D-27E8AF9A29AF}" sibTransId="{4A18A94D-A239-4BCD-8B82-215B1A95178C}"/>
    <dgm:cxn modelId="{D6505BA0-56ED-4D8A-B176-7D0A6FB5E61B}" type="presOf" srcId="{78D4F718-65BF-46CD-9435-6E90080802E7}" destId="{A089FB0E-81A7-47CE-B062-6E081358C019}" srcOrd="0" destOrd="0" presId="urn:microsoft.com/office/officeart/2005/8/layout/cycle8"/>
    <dgm:cxn modelId="{F4C216A3-4CE8-426F-A54D-58B4FC5D7363}" type="presOf" srcId="{5C38DB14-E513-4978-8A44-009BDFE13FDF}" destId="{0BE24595-32D9-41B2-A156-A31F3190B80E}" srcOrd="0" destOrd="0" presId="urn:microsoft.com/office/officeart/2005/8/layout/cycle8"/>
    <dgm:cxn modelId="{44D928A3-5BE5-43AF-93CB-A6A890E6198B}" type="presOf" srcId="{ECB819CE-F465-40A7-B221-E1A723BCC4A1}" destId="{D1D52471-0919-4449-A9F3-180992866230}" srcOrd="0" destOrd="0" presId="urn:microsoft.com/office/officeart/2005/8/layout/cycle8"/>
    <dgm:cxn modelId="{EF2867B2-2891-4932-8FD3-379D211B1B00}" type="presOf" srcId="{ECB819CE-F465-40A7-B221-E1A723BCC4A1}" destId="{CF11AC82-709B-46AF-8907-711172DC6394}" srcOrd="1" destOrd="0" presId="urn:microsoft.com/office/officeart/2005/8/layout/cycle8"/>
    <dgm:cxn modelId="{C24737CB-74FE-4700-AAAC-B924B1C8B317}" srcId="{01490DBD-E81F-42BE-840A-F1A1AEBA7DE3}" destId="{7FE2F610-9EFB-43FC-9817-A4231A955BA3}" srcOrd="1" destOrd="0" parTransId="{FBFDDDEE-5BD8-40A6-9196-4B9038934F94}" sibTransId="{6101C852-275C-4801-8225-266951F168A4}"/>
    <dgm:cxn modelId="{1FA1E7D1-262D-4F4C-A5B0-CC07758D170C}" type="presOf" srcId="{A855DEC1-D7B3-41E1-A071-9E7D4A9B5A5A}" destId="{5A39F616-AD62-4FDF-8A31-F7BB03D7F9FF}" srcOrd="0" destOrd="0" presId="urn:microsoft.com/office/officeart/2005/8/layout/cycle8"/>
    <dgm:cxn modelId="{345A78DB-613F-417B-B59E-309A8327D536}" type="presOf" srcId="{5C38DB14-E513-4978-8A44-009BDFE13FDF}" destId="{A03C83CA-0408-4F8A-8141-15ED99631F4F}" srcOrd="1" destOrd="0" presId="urn:microsoft.com/office/officeart/2005/8/layout/cycle8"/>
    <dgm:cxn modelId="{B62C4DE4-A2C0-4950-ADAF-C98852965BC3}" type="presOf" srcId="{0DEB6FBC-0F68-49B4-BA69-5E99148D7DDE}" destId="{439801B3-5127-468F-9169-FA8E091B83D3}" srcOrd="1" destOrd="0" presId="urn:microsoft.com/office/officeart/2005/8/layout/cycle8"/>
    <dgm:cxn modelId="{4A1BFAE7-D3C4-4D17-A5B5-B78671719A70}" type="presOf" srcId="{01490DBD-E81F-42BE-840A-F1A1AEBA7DE3}" destId="{B06BAD12-634A-46F9-AFB6-160840A88139}" srcOrd="0" destOrd="0" presId="urn:microsoft.com/office/officeart/2005/8/layout/cycle8"/>
    <dgm:cxn modelId="{6D2941F0-2E3F-4FCA-AE86-6DFA41E33310}" type="presOf" srcId="{0DEB6FBC-0F68-49B4-BA69-5E99148D7DDE}" destId="{D0EBE9BE-4284-4F40-A703-8A045BE19B48}" srcOrd="0" destOrd="0" presId="urn:microsoft.com/office/officeart/2005/8/layout/cycle8"/>
    <dgm:cxn modelId="{771E9BF2-0FF5-43BD-86CE-74047C3E7123}" type="presOf" srcId="{A855DEC1-D7B3-41E1-A071-9E7D4A9B5A5A}" destId="{F7D0132F-64FE-4D16-AD2F-9C5C2B775FA4}" srcOrd="1" destOrd="0" presId="urn:microsoft.com/office/officeart/2005/8/layout/cycle8"/>
    <dgm:cxn modelId="{59687AA3-3AD8-4E42-9275-EA35A69F7116}" type="presParOf" srcId="{B06BAD12-634A-46F9-AFB6-160840A88139}" destId="{5A39F616-AD62-4FDF-8A31-F7BB03D7F9FF}" srcOrd="0" destOrd="0" presId="urn:microsoft.com/office/officeart/2005/8/layout/cycle8"/>
    <dgm:cxn modelId="{BFBC1BE6-3F7D-4A64-9EA2-6EC34B4373F6}" type="presParOf" srcId="{B06BAD12-634A-46F9-AFB6-160840A88139}" destId="{650A693A-F626-4879-8C53-035E25999FEB}" srcOrd="1" destOrd="0" presId="urn:microsoft.com/office/officeart/2005/8/layout/cycle8"/>
    <dgm:cxn modelId="{3E268880-D05D-4B1B-999D-151B154D4748}" type="presParOf" srcId="{B06BAD12-634A-46F9-AFB6-160840A88139}" destId="{8F9629E3-3F94-4A06-8D20-B5E086A65F4A}" srcOrd="2" destOrd="0" presId="urn:microsoft.com/office/officeart/2005/8/layout/cycle8"/>
    <dgm:cxn modelId="{6FBC30A7-1D16-44F2-839B-1F651415CBC6}" type="presParOf" srcId="{B06BAD12-634A-46F9-AFB6-160840A88139}" destId="{F7D0132F-64FE-4D16-AD2F-9C5C2B775FA4}" srcOrd="3" destOrd="0" presId="urn:microsoft.com/office/officeart/2005/8/layout/cycle8"/>
    <dgm:cxn modelId="{00E5229B-C064-49E1-BAC6-A8676552388A}" type="presParOf" srcId="{B06BAD12-634A-46F9-AFB6-160840A88139}" destId="{6FEA0861-AC03-42FE-8F19-21740D0943AA}" srcOrd="4" destOrd="0" presId="urn:microsoft.com/office/officeart/2005/8/layout/cycle8"/>
    <dgm:cxn modelId="{643B51C5-D283-48ED-8766-E5602A59BBB0}" type="presParOf" srcId="{B06BAD12-634A-46F9-AFB6-160840A88139}" destId="{8F9DCED7-7D9C-42BC-BCD3-14D19C9EB460}" srcOrd="5" destOrd="0" presId="urn:microsoft.com/office/officeart/2005/8/layout/cycle8"/>
    <dgm:cxn modelId="{87FB289C-C121-438C-A37A-A912917189B6}" type="presParOf" srcId="{B06BAD12-634A-46F9-AFB6-160840A88139}" destId="{FF844F8D-97F9-4212-8A22-001527B29A94}" srcOrd="6" destOrd="0" presId="urn:microsoft.com/office/officeart/2005/8/layout/cycle8"/>
    <dgm:cxn modelId="{FC25BBE0-590E-48D6-8E9B-ED5716C491D3}" type="presParOf" srcId="{B06BAD12-634A-46F9-AFB6-160840A88139}" destId="{3FCDDFE8-C3D9-45F9-923A-91A2152E376A}" srcOrd="7" destOrd="0" presId="urn:microsoft.com/office/officeart/2005/8/layout/cycle8"/>
    <dgm:cxn modelId="{FBFE604C-99D6-4DCC-B9D2-DE9377ADE564}" type="presParOf" srcId="{B06BAD12-634A-46F9-AFB6-160840A88139}" destId="{D0EBE9BE-4284-4F40-A703-8A045BE19B48}" srcOrd="8" destOrd="0" presId="urn:microsoft.com/office/officeart/2005/8/layout/cycle8"/>
    <dgm:cxn modelId="{EA6039B4-A969-4889-B621-D135FF06ED11}" type="presParOf" srcId="{B06BAD12-634A-46F9-AFB6-160840A88139}" destId="{AF4C3F4A-34A9-440D-924E-0326F5AEDEB3}" srcOrd="9" destOrd="0" presId="urn:microsoft.com/office/officeart/2005/8/layout/cycle8"/>
    <dgm:cxn modelId="{2228FADD-C2F3-4EE2-9D83-00B8E0CFFF65}" type="presParOf" srcId="{B06BAD12-634A-46F9-AFB6-160840A88139}" destId="{A08143E7-90E8-479A-8C5D-8C442986A992}" srcOrd="10" destOrd="0" presId="urn:microsoft.com/office/officeart/2005/8/layout/cycle8"/>
    <dgm:cxn modelId="{900E19BE-26A8-4469-A981-41669D542FB5}" type="presParOf" srcId="{B06BAD12-634A-46F9-AFB6-160840A88139}" destId="{439801B3-5127-468F-9169-FA8E091B83D3}" srcOrd="11" destOrd="0" presId="urn:microsoft.com/office/officeart/2005/8/layout/cycle8"/>
    <dgm:cxn modelId="{0D254B7F-4BD9-4EDA-9618-E6C3FD471B25}" type="presParOf" srcId="{B06BAD12-634A-46F9-AFB6-160840A88139}" destId="{0BE24595-32D9-41B2-A156-A31F3190B80E}" srcOrd="12" destOrd="0" presId="urn:microsoft.com/office/officeart/2005/8/layout/cycle8"/>
    <dgm:cxn modelId="{77A4DBBD-F0CF-47B3-B6BF-7368A7BCA74F}" type="presParOf" srcId="{B06BAD12-634A-46F9-AFB6-160840A88139}" destId="{44A6914D-E49D-43D3-B42A-9F5D7535D3DA}" srcOrd="13" destOrd="0" presId="urn:microsoft.com/office/officeart/2005/8/layout/cycle8"/>
    <dgm:cxn modelId="{CA8C7041-426E-4E47-8B33-2624F0A06732}" type="presParOf" srcId="{B06BAD12-634A-46F9-AFB6-160840A88139}" destId="{F79BEEF4-7945-49FF-92A7-64D67E492648}" srcOrd="14" destOrd="0" presId="urn:microsoft.com/office/officeart/2005/8/layout/cycle8"/>
    <dgm:cxn modelId="{06021F3E-971C-4882-9229-320EF3F67B78}" type="presParOf" srcId="{B06BAD12-634A-46F9-AFB6-160840A88139}" destId="{A03C83CA-0408-4F8A-8141-15ED99631F4F}" srcOrd="15" destOrd="0" presId="urn:microsoft.com/office/officeart/2005/8/layout/cycle8"/>
    <dgm:cxn modelId="{6FC7F298-2C5A-4A54-989C-F283726A4692}" type="presParOf" srcId="{B06BAD12-634A-46F9-AFB6-160840A88139}" destId="{A089FB0E-81A7-47CE-B062-6E081358C019}" srcOrd="16" destOrd="0" presId="urn:microsoft.com/office/officeart/2005/8/layout/cycle8"/>
    <dgm:cxn modelId="{54E0A4C4-778D-4076-98BD-DE19CEA8D60F}" type="presParOf" srcId="{B06BAD12-634A-46F9-AFB6-160840A88139}" destId="{C2968FBC-D20F-4360-8A3F-A5AEA5DCD1FB}" srcOrd="17" destOrd="0" presId="urn:microsoft.com/office/officeart/2005/8/layout/cycle8"/>
    <dgm:cxn modelId="{D91ECA01-7883-44D0-872C-E9B652D097E2}" type="presParOf" srcId="{B06BAD12-634A-46F9-AFB6-160840A88139}" destId="{465273D9-B480-468C-B1DC-DDBB4735108A}" srcOrd="18" destOrd="0" presId="urn:microsoft.com/office/officeart/2005/8/layout/cycle8"/>
    <dgm:cxn modelId="{388AC0E2-BE7C-44FD-95FC-AC66744E4FE5}" type="presParOf" srcId="{B06BAD12-634A-46F9-AFB6-160840A88139}" destId="{FADA3B73-93D5-4574-BE62-83B5FE489DAD}" srcOrd="19" destOrd="0" presId="urn:microsoft.com/office/officeart/2005/8/layout/cycle8"/>
    <dgm:cxn modelId="{FBC6BE7F-79ED-4A99-9112-D4B97EC06B80}" type="presParOf" srcId="{B06BAD12-634A-46F9-AFB6-160840A88139}" destId="{D1D52471-0919-4449-A9F3-180992866230}" srcOrd="20" destOrd="0" presId="urn:microsoft.com/office/officeart/2005/8/layout/cycle8"/>
    <dgm:cxn modelId="{D5FA0396-05AE-4678-9FA7-AC9DE3EE0C95}" type="presParOf" srcId="{B06BAD12-634A-46F9-AFB6-160840A88139}" destId="{0E22F3E7-93C8-4AB9-845A-18516BB75DF3}" srcOrd="21" destOrd="0" presId="urn:microsoft.com/office/officeart/2005/8/layout/cycle8"/>
    <dgm:cxn modelId="{85FD709E-90B9-4BD3-88B7-ADDE292D2843}" type="presParOf" srcId="{B06BAD12-634A-46F9-AFB6-160840A88139}" destId="{31283C30-C33D-4FE4-B719-AFF73895B696}" srcOrd="22" destOrd="0" presId="urn:microsoft.com/office/officeart/2005/8/layout/cycle8"/>
    <dgm:cxn modelId="{C99208DD-8EE7-41C4-AC30-70AE6CFF266F}" type="presParOf" srcId="{B06BAD12-634A-46F9-AFB6-160840A88139}" destId="{CF11AC82-709B-46AF-8907-711172DC6394}" srcOrd="23" destOrd="0" presId="urn:microsoft.com/office/officeart/2005/8/layout/cycle8"/>
    <dgm:cxn modelId="{4C691391-F4C4-4D7C-89F5-27888A85BE1C}" type="presParOf" srcId="{B06BAD12-634A-46F9-AFB6-160840A88139}" destId="{25BD440A-9FB8-4522-923D-35DB14692725}" srcOrd="24" destOrd="0" presId="urn:microsoft.com/office/officeart/2005/8/layout/cycle8"/>
    <dgm:cxn modelId="{EEB9FF02-D883-429F-A9D4-076BACB98666}" type="presParOf" srcId="{B06BAD12-634A-46F9-AFB6-160840A88139}" destId="{C50BAC66-1300-4B87-9632-3B398C315ECC}" srcOrd="25" destOrd="0" presId="urn:microsoft.com/office/officeart/2005/8/layout/cycle8"/>
    <dgm:cxn modelId="{471FFDB4-A3B8-4EFC-9DC1-FB96209F4683}" type="presParOf" srcId="{B06BAD12-634A-46F9-AFB6-160840A88139}" destId="{B26D75AB-885C-464A-9A37-10498D8F343B}" srcOrd="26" destOrd="0" presId="urn:microsoft.com/office/officeart/2005/8/layout/cycle8"/>
    <dgm:cxn modelId="{0A589A30-B6BD-4275-B103-CC002BDD0334}" type="presParOf" srcId="{B06BAD12-634A-46F9-AFB6-160840A88139}" destId="{A9315712-A6F4-48E6-B7A2-1EF46C4A349F}" srcOrd="27" destOrd="0" presId="urn:microsoft.com/office/officeart/2005/8/layout/cycle8"/>
    <dgm:cxn modelId="{20F7BADD-14AA-417A-8DBF-CDDA915D7C82}" type="presParOf" srcId="{B06BAD12-634A-46F9-AFB6-160840A88139}" destId="{0275E38C-ED76-4995-B0EF-2A111973959A}" srcOrd="28" destOrd="0" presId="urn:microsoft.com/office/officeart/2005/8/layout/cycle8"/>
    <dgm:cxn modelId="{07D020EC-EAF8-40C2-8BA6-9C44361C350F}" type="presParOf" srcId="{B06BAD12-634A-46F9-AFB6-160840A88139}" destId="{B454928F-AE7C-4373-8222-AC2DE1D1D224}" srcOrd="29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39F616-AD62-4FDF-8A31-F7BB03D7F9FF}">
      <dsp:nvSpPr>
        <dsp:cNvPr id="0" name=""/>
        <dsp:cNvSpPr/>
      </dsp:nvSpPr>
      <dsp:spPr>
        <a:xfrm>
          <a:off x="577494" y="338024"/>
          <a:ext cx="4769703" cy="4769703"/>
        </a:xfrm>
        <a:prstGeom prst="pie">
          <a:avLst>
            <a:gd name="adj1" fmla="val 16200000"/>
            <a:gd name="adj2" fmla="val 19800000"/>
          </a:avLst>
        </a:prstGeom>
        <a:solidFill>
          <a:srgbClr val="FFC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1900" kern="1200"/>
            <a:t>Es brīnos par…</a:t>
          </a:r>
          <a:endParaRPr lang="en-US" sz="1900" kern="1200"/>
        </a:p>
      </dsp:txBody>
      <dsp:txXfrm>
        <a:off x="3075910" y="947297"/>
        <a:ext cx="1249208" cy="965297"/>
      </dsp:txXfrm>
    </dsp:sp>
    <dsp:sp modelId="{6FEA0861-AC03-42FE-8F19-21740D0943AA}">
      <dsp:nvSpPr>
        <dsp:cNvPr id="0" name=""/>
        <dsp:cNvSpPr/>
      </dsp:nvSpPr>
      <dsp:spPr>
        <a:xfrm>
          <a:off x="634276" y="436257"/>
          <a:ext cx="4769703" cy="4769703"/>
        </a:xfrm>
        <a:prstGeom prst="pie">
          <a:avLst>
            <a:gd name="adj1" fmla="val 19800000"/>
            <a:gd name="adj2" fmla="val 180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1900" kern="1200" dirty="0"/>
            <a:t>Es brīnos, ja es…</a:t>
          </a:r>
          <a:endParaRPr lang="en-US" sz="1900" kern="1200" dirty="0"/>
        </a:p>
      </dsp:txBody>
      <dsp:txXfrm>
        <a:off x="3870861" y="2366851"/>
        <a:ext cx="1305990" cy="936906"/>
      </dsp:txXfrm>
    </dsp:sp>
    <dsp:sp modelId="{D0EBE9BE-4284-4F40-A703-8A045BE19B48}">
      <dsp:nvSpPr>
        <dsp:cNvPr id="0" name=""/>
        <dsp:cNvSpPr/>
      </dsp:nvSpPr>
      <dsp:spPr>
        <a:xfrm>
          <a:off x="577494" y="534490"/>
          <a:ext cx="4769703" cy="4769703"/>
        </a:xfrm>
        <a:prstGeom prst="pie">
          <a:avLst>
            <a:gd name="adj1" fmla="val 1800000"/>
            <a:gd name="adj2" fmla="val 5400000"/>
          </a:avLst>
        </a:prstGeom>
        <a:solidFill>
          <a:srgbClr val="92D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1900" kern="1200"/>
            <a:t>Es brīnos, kā es…</a:t>
          </a:r>
          <a:endParaRPr lang="en-US" sz="1900" kern="1200"/>
        </a:p>
      </dsp:txBody>
      <dsp:txXfrm>
        <a:off x="3075910" y="3758015"/>
        <a:ext cx="1249208" cy="965297"/>
      </dsp:txXfrm>
    </dsp:sp>
    <dsp:sp modelId="{0BE24595-32D9-41B2-A156-A31F3190B80E}">
      <dsp:nvSpPr>
        <dsp:cNvPr id="0" name=""/>
        <dsp:cNvSpPr/>
      </dsp:nvSpPr>
      <dsp:spPr>
        <a:xfrm>
          <a:off x="463929" y="534490"/>
          <a:ext cx="4769703" cy="4769703"/>
        </a:xfrm>
        <a:prstGeom prst="pie">
          <a:avLst>
            <a:gd name="adj1" fmla="val 5400000"/>
            <a:gd name="adj2" fmla="val 9000000"/>
          </a:avLst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1900" kern="1200" dirty="0"/>
            <a:t>Es brīnos, kāpēc es…</a:t>
          </a:r>
          <a:endParaRPr lang="en-US" sz="1900" kern="1200" dirty="0"/>
        </a:p>
      </dsp:txBody>
      <dsp:txXfrm>
        <a:off x="1486009" y="3758015"/>
        <a:ext cx="1249208" cy="965297"/>
      </dsp:txXfrm>
    </dsp:sp>
    <dsp:sp modelId="{A089FB0E-81A7-47CE-B062-6E081358C019}">
      <dsp:nvSpPr>
        <dsp:cNvPr id="0" name=""/>
        <dsp:cNvSpPr/>
      </dsp:nvSpPr>
      <dsp:spPr>
        <a:xfrm>
          <a:off x="407147" y="436257"/>
          <a:ext cx="4769703" cy="4769703"/>
        </a:xfrm>
        <a:prstGeom prst="pie">
          <a:avLst>
            <a:gd name="adj1" fmla="val 9000000"/>
            <a:gd name="adj2" fmla="val 12600000"/>
          </a:avLst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1900" kern="1200"/>
            <a:t>Es brīnos, kad es…</a:t>
          </a:r>
          <a:endParaRPr lang="en-US" sz="1900" kern="1200"/>
        </a:p>
      </dsp:txBody>
      <dsp:txXfrm>
        <a:off x="634276" y="2366851"/>
        <a:ext cx="1305990" cy="936906"/>
      </dsp:txXfrm>
    </dsp:sp>
    <dsp:sp modelId="{D1D52471-0919-4449-A9F3-180992866230}">
      <dsp:nvSpPr>
        <dsp:cNvPr id="0" name=""/>
        <dsp:cNvSpPr/>
      </dsp:nvSpPr>
      <dsp:spPr>
        <a:xfrm>
          <a:off x="463929" y="338024"/>
          <a:ext cx="4769703" cy="4769703"/>
        </a:xfrm>
        <a:prstGeom prst="pie">
          <a:avLst>
            <a:gd name="adj1" fmla="val 12600000"/>
            <a:gd name="adj2" fmla="val 1620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lv-LV" sz="1900" kern="1200" dirty="0"/>
            <a:t>Es brīnos, vai…</a:t>
          </a:r>
          <a:endParaRPr lang="en-US" sz="1900" kern="1200" dirty="0"/>
        </a:p>
      </dsp:txBody>
      <dsp:txXfrm>
        <a:off x="1486009" y="947297"/>
        <a:ext cx="1249208" cy="965297"/>
      </dsp:txXfrm>
    </dsp:sp>
    <dsp:sp modelId="{25BD440A-9FB8-4522-923D-35DB14692725}">
      <dsp:nvSpPr>
        <dsp:cNvPr id="0" name=""/>
        <dsp:cNvSpPr/>
      </dsp:nvSpPr>
      <dsp:spPr>
        <a:xfrm>
          <a:off x="282052" y="42756"/>
          <a:ext cx="5360238" cy="5360238"/>
        </a:xfrm>
        <a:prstGeom prst="circularArrow">
          <a:avLst>
            <a:gd name="adj1" fmla="val 5085"/>
            <a:gd name="adj2" fmla="val 327528"/>
            <a:gd name="adj3" fmla="val 19472472"/>
            <a:gd name="adj4" fmla="val 16200251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50BAC66-1300-4B87-9632-3B398C315ECC}">
      <dsp:nvSpPr>
        <dsp:cNvPr id="0" name=""/>
        <dsp:cNvSpPr/>
      </dsp:nvSpPr>
      <dsp:spPr>
        <a:xfrm>
          <a:off x="338834" y="140990"/>
          <a:ext cx="5360238" cy="5360238"/>
        </a:xfrm>
        <a:prstGeom prst="circularArrow">
          <a:avLst>
            <a:gd name="adj1" fmla="val 5085"/>
            <a:gd name="adj2" fmla="val 327528"/>
            <a:gd name="adj3" fmla="val 1472472"/>
            <a:gd name="adj4" fmla="val 19800000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6D75AB-885C-464A-9A37-10498D8F343B}">
      <dsp:nvSpPr>
        <dsp:cNvPr id="0" name=""/>
        <dsp:cNvSpPr/>
      </dsp:nvSpPr>
      <dsp:spPr>
        <a:xfrm>
          <a:off x="282052" y="239223"/>
          <a:ext cx="5360238" cy="5360238"/>
        </a:xfrm>
        <a:prstGeom prst="circularArrow">
          <a:avLst>
            <a:gd name="adj1" fmla="val 5085"/>
            <a:gd name="adj2" fmla="val 327528"/>
            <a:gd name="adj3" fmla="val 5072221"/>
            <a:gd name="adj4" fmla="val 1800000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315712-A6F4-48E6-B7A2-1EF46C4A349F}">
      <dsp:nvSpPr>
        <dsp:cNvPr id="0" name=""/>
        <dsp:cNvSpPr/>
      </dsp:nvSpPr>
      <dsp:spPr>
        <a:xfrm>
          <a:off x="168836" y="239223"/>
          <a:ext cx="5360238" cy="5360238"/>
        </a:xfrm>
        <a:prstGeom prst="circularArrow">
          <a:avLst>
            <a:gd name="adj1" fmla="val 5085"/>
            <a:gd name="adj2" fmla="val 327528"/>
            <a:gd name="adj3" fmla="val 8672472"/>
            <a:gd name="adj4" fmla="val 5400251"/>
            <a:gd name="adj5" fmla="val 5932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275E38C-ED76-4995-B0EF-2A111973959A}">
      <dsp:nvSpPr>
        <dsp:cNvPr id="0" name=""/>
        <dsp:cNvSpPr/>
      </dsp:nvSpPr>
      <dsp:spPr>
        <a:xfrm>
          <a:off x="112054" y="140990"/>
          <a:ext cx="5360238" cy="5360238"/>
        </a:xfrm>
        <a:prstGeom prst="circularArrow">
          <a:avLst>
            <a:gd name="adj1" fmla="val 5085"/>
            <a:gd name="adj2" fmla="val 327528"/>
            <a:gd name="adj3" fmla="val 12272472"/>
            <a:gd name="adj4" fmla="val 9000000"/>
            <a:gd name="adj5" fmla="val 5932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54928F-AE7C-4373-8222-AC2DE1D1D224}">
      <dsp:nvSpPr>
        <dsp:cNvPr id="0" name=""/>
        <dsp:cNvSpPr/>
      </dsp:nvSpPr>
      <dsp:spPr>
        <a:xfrm>
          <a:off x="168836" y="42756"/>
          <a:ext cx="5360238" cy="5360238"/>
        </a:xfrm>
        <a:prstGeom prst="circularArrow">
          <a:avLst>
            <a:gd name="adj1" fmla="val 5085"/>
            <a:gd name="adj2" fmla="val 327528"/>
            <a:gd name="adj3" fmla="val 15872221"/>
            <a:gd name="adj4" fmla="val 12600000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alvenes vietturis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uma vietturis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6D2EE-2309-49A7-844B-ED1283E2007F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4" name="Slaida attēla vietturi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Piezīmju vietturi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489478-563F-4658-84D6-24CCED96ADA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7653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ida attēla vietturi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iezīmju vietturi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47227B-3171-4EF7-A78B-67514996E041}" type="slidenum">
              <a:rPr kumimoji="0" lang="en-GB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28606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ida attēla vietturi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iezīmju vietturi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v-LV" b="1" dirty="0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47227B-3171-4EF7-A78B-67514996E041}" type="slidenum">
              <a:rPr kumimoji="0" lang="en-GB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6687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ida attēla vietturi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iezīmju vietturi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489478-563F-4658-84D6-24CCED96ADA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253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ida attēla vietturi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iezīmju vietturi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aida numura vietturis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489478-563F-4658-84D6-24CCED96ADA4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2414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D41170A0-E7C5-540A-83EE-D7FDAA4E7C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Apakšvirsraksts 2">
            <a:extLst>
              <a:ext uri="{FF2B5EF4-FFF2-40B4-BE49-F238E27FC236}">
                <a16:creationId xmlns:a16="http://schemas.microsoft.com/office/drawing/2014/main" id="{CDB1B6B8-0947-CA40-3DE8-32391EE205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v-LV"/>
              <a:t>Noklikšķiniet, lai rediģētu šablona apakšvirsraksta stilu</a:t>
            </a:r>
            <a:endParaRPr lang="en-GB"/>
          </a:p>
        </p:txBody>
      </p:sp>
      <p:sp>
        <p:nvSpPr>
          <p:cNvPr id="4" name="Datuma vietturis 3">
            <a:extLst>
              <a:ext uri="{FF2B5EF4-FFF2-40B4-BE49-F238E27FC236}">
                <a16:creationId xmlns:a16="http://schemas.microsoft.com/office/drawing/2014/main" id="{826B7D9D-9840-CDF2-DB41-68FC5567D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D2B64-4CBA-4B71-AD56-A1A5E032804A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5" name="Kājenes vietturis 4">
            <a:extLst>
              <a:ext uri="{FF2B5EF4-FFF2-40B4-BE49-F238E27FC236}">
                <a16:creationId xmlns:a16="http://schemas.microsoft.com/office/drawing/2014/main" id="{9E7DA03D-0A29-B404-517A-7F32B85CE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ida numura vietturis 5">
            <a:extLst>
              <a:ext uri="{FF2B5EF4-FFF2-40B4-BE49-F238E27FC236}">
                <a16:creationId xmlns:a16="http://schemas.microsoft.com/office/drawing/2014/main" id="{124128D9-5B4D-A8DD-2416-C19EECA01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E323F-9F90-44A4-9E17-AB9831B6B1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8901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6A4A8166-9953-B327-2A21-96AE0B379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Vertikāls teksta vietturis 2">
            <a:extLst>
              <a:ext uri="{FF2B5EF4-FFF2-40B4-BE49-F238E27FC236}">
                <a16:creationId xmlns:a16="http://schemas.microsoft.com/office/drawing/2014/main" id="{E4F2C3AD-2AED-CDA7-518B-CFA3698077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4" name="Datuma vietturis 3">
            <a:extLst>
              <a:ext uri="{FF2B5EF4-FFF2-40B4-BE49-F238E27FC236}">
                <a16:creationId xmlns:a16="http://schemas.microsoft.com/office/drawing/2014/main" id="{B4200F8C-0DF1-4C5B-9CCF-CBF5008E5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D2B64-4CBA-4B71-AD56-A1A5E032804A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5" name="Kājenes vietturis 4">
            <a:extLst>
              <a:ext uri="{FF2B5EF4-FFF2-40B4-BE49-F238E27FC236}">
                <a16:creationId xmlns:a16="http://schemas.microsoft.com/office/drawing/2014/main" id="{FE6D7B8D-617F-B3EB-9D04-2F27F42F0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ida numura vietturis 5">
            <a:extLst>
              <a:ext uri="{FF2B5EF4-FFF2-40B4-BE49-F238E27FC236}">
                <a16:creationId xmlns:a16="http://schemas.microsoft.com/office/drawing/2014/main" id="{3D6B50B6-7941-C059-FE95-1ED03BBB8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E323F-9F90-44A4-9E17-AB9831B6B1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65694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āls virsraksts 1">
            <a:extLst>
              <a:ext uri="{FF2B5EF4-FFF2-40B4-BE49-F238E27FC236}">
                <a16:creationId xmlns:a16="http://schemas.microsoft.com/office/drawing/2014/main" id="{572CE7CC-0A4B-0759-2834-D62191F428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Vertikāls teksta vietturis 2">
            <a:extLst>
              <a:ext uri="{FF2B5EF4-FFF2-40B4-BE49-F238E27FC236}">
                <a16:creationId xmlns:a16="http://schemas.microsoft.com/office/drawing/2014/main" id="{0E33E464-A03F-946C-054C-837C172169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4" name="Datuma vietturis 3">
            <a:extLst>
              <a:ext uri="{FF2B5EF4-FFF2-40B4-BE49-F238E27FC236}">
                <a16:creationId xmlns:a16="http://schemas.microsoft.com/office/drawing/2014/main" id="{FB907C0C-8ACC-293B-1F9F-7C4E0D43E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D2B64-4CBA-4B71-AD56-A1A5E032804A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5" name="Kājenes vietturis 4">
            <a:extLst>
              <a:ext uri="{FF2B5EF4-FFF2-40B4-BE49-F238E27FC236}">
                <a16:creationId xmlns:a16="http://schemas.microsoft.com/office/drawing/2014/main" id="{F8F1844E-A5C6-472E-F424-77AEFDABD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ida numura vietturis 5">
            <a:extLst>
              <a:ext uri="{FF2B5EF4-FFF2-40B4-BE49-F238E27FC236}">
                <a16:creationId xmlns:a16="http://schemas.microsoft.com/office/drawing/2014/main" id="{DB79947B-9DB8-20AF-2CFE-38DE77FC8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E323F-9F90-44A4-9E17-AB9831B6B1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84044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C1659491-7FA9-CA14-F2D5-75E5912A10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Apakšvirsraksts 2">
            <a:extLst>
              <a:ext uri="{FF2B5EF4-FFF2-40B4-BE49-F238E27FC236}">
                <a16:creationId xmlns:a16="http://schemas.microsoft.com/office/drawing/2014/main" id="{BC6BC48C-047D-A32B-FA98-3E347C6892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v-LV"/>
              <a:t>Noklikšķiniet, lai rediģētu šablona apakšvirsraksta stilu</a:t>
            </a:r>
            <a:endParaRPr lang="en-GB"/>
          </a:p>
        </p:txBody>
      </p:sp>
      <p:sp>
        <p:nvSpPr>
          <p:cNvPr id="4" name="Datuma vietturis 3">
            <a:extLst>
              <a:ext uri="{FF2B5EF4-FFF2-40B4-BE49-F238E27FC236}">
                <a16:creationId xmlns:a16="http://schemas.microsoft.com/office/drawing/2014/main" id="{7191045E-6872-4397-CD0D-76463915F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ED00C-0439-4B8D-B137-9A18871A830E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5" name="Kājenes vietturis 4">
            <a:extLst>
              <a:ext uri="{FF2B5EF4-FFF2-40B4-BE49-F238E27FC236}">
                <a16:creationId xmlns:a16="http://schemas.microsoft.com/office/drawing/2014/main" id="{F7B8084A-8CB1-8CB7-D440-AC8B6E53F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ida numura vietturis 5">
            <a:extLst>
              <a:ext uri="{FF2B5EF4-FFF2-40B4-BE49-F238E27FC236}">
                <a16:creationId xmlns:a16="http://schemas.microsoft.com/office/drawing/2014/main" id="{F72AE9E6-3C00-DC43-F9CA-B7BBAF7CB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A83D-9717-4747-9F01-B3A49F8EF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8774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rsraksts un saturs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E5C06009-9988-8245-D918-B0D58D5D7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82156575-3349-B3C9-0FD2-6BE65239C6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7" name="Datuma vietturis 6">
            <a:extLst>
              <a:ext uri="{FF2B5EF4-FFF2-40B4-BE49-F238E27FC236}">
                <a16:creationId xmlns:a16="http://schemas.microsoft.com/office/drawing/2014/main" id="{BAED4573-0915-8F61-DAED-0272683F3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lv-LV" dirty="0"/>
              <a:t>16.04.2023.</a:t>
            </a:r>
            <a:endParaRPr lang="en-GB" dirty="0"/>
          </a:p>
        </p:txBody>
      </p:sp>
      <p:sp>
        <p:nvSpPr>
          <p:cNvPr id="8" name="Kājenes vietturis 7">
            <a:extLst>
              <a:ext uri="{FF2B5EF4-FFF2-40B4-BE49-F238E27FC236}">
                <a16:creationId xmlns:a16="http://schemas.microsoft.com/office/drawing/2014/main" id="{D2C3CA37-CECC-D5D7-55AF-23AA48180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lv-LV" dirty="0" err="1"/>
              <a:t>Dr.psych.Ilona</a:t>
            </a:r>
            <a:r>
              <a:rPr lang="lv-LV" dirty="0"/>
              <a:t> Krone</a:t>
            </a:r>
            <a:endParaRPr lang="en-GB" dirty="0"/>
          </a:p>
        </p:txBody>
      </p:sp>
      <p:sp>
        <p:nvSpPr>
          <p:cNvPr id="9" name="Slaida numura vietturis 8">
            <a:extLst>
              <a:ext uri="{FF2B5EF4-FFF2-40B4-BE49-F238E27FC236}">
                <a16:creationId xmlns:a16="http://schemas.microsoft.com/office/drawing/2014/main" id="{C0BE7B57-C39F-9465-AB3A-B47EC9CD7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lv-LV" dirty="0"/>
              <a:t>RSU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40516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adaļas galv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FEEFAE2B-36E4-C7EA-32CC-A46862DC8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Teksta vietturis 2">
            <a:extLst>
              <a:ext uri="{FF2B5EF4-FFF2-40B4-BE49-F238E27FC236}">
                <a16:creationId xmlns:a16="http://schemas.microsoft.com/office/drawing/2014/main" id="{C6E305E3-071F-D3F6-3110-5CF9E8333F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4" name="Datuma vietturis 3">
            <a:extLst>
              <a:ext uri="{FF2B5EF4-FFF2-40B4-BE49-F238E27FC236}">
                <a16:creationId xmlns:a16="http://schemas.microsoft.com/office/drawing/2014/main" id="{951674B0-7DB0-286B-39C0-F19FB36167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ED00C-0439-4B8D-B137-9A18871A830E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5" name="Kājenes vietturis 4">
            <a:extLst>
              <a:ext uri="{FF2B5EF4-FFF2-40B4-BE49-F238E27FC236}">
                <a16:creationId xmlns:a16="http://schemas.microsoft.com/office/drawing/2014/main" id="{54D19DE8-1772-4052-F37B-2BAED9729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ida numura vietturis 5">
            <a:extLst>
              <a:ext uri="{FF2B5EF4-FFF2-40B4-BE49-F238E27FC236}">
                <a16:creationId xmlns:a16="http://schemas.microsoft.com/office/drawing/2014/main" id="{2EA57568-0515-4A50-52ED-E7924401A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A83D-9717-4747-9F01-B3A49F8EF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5619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a blo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F1307D3B-1962-2F70-53F9-3C44515CA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AA80C76C-E8C3-3CCE-813E-1D39CAF00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4" name="Satura vietturis 3">
            <a:extLst>
              <a:ext uri="{FF2B5EF4-FFF2-40B4-BE49-F238E27FC236}">
                <a16:creationId xmlns:a16="http://schemas.microsoft.com/office/drawing/2014/main" id="{48D8DC04-73FD-8006-E1E7-8A2FB0FEF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5" name="Datuma vietturis 4">
            <a:extLst>
              <a:ext uri="{FF2B5EF4-FFF2-40B4-BE49-F238E27FC236}">
                <a16:creationId xmlns:a16="http://schemas.microsoft.com/office/drawing/2014/main" id="{2F850326-20BA-223D-3999-B25199804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ED00C-0439-4B8D-B137-9A18871A830E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6" name="Kājenes vietturis 5">
            <a:extLst>
              <a:ext uri="{FF2B5EF4-FFF2-40B4-BE49-F238E27FC236}">
                <a16:creationId xmlns:a16="http://schemas.microsoft.com/office/drawing/2014/main" id="{54F4553B-F82B-29F4-58F7-A6395C758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aida numura vietturis 6">
            <a:extLst>
              <a:ext uri="{FF2B5EF4-FFF2-40B4-BE49-F238E27FC236}">
                <a16:creationId xmlns:a16="http://schemas.microsoft.com/office/drawing/2014/main" id="{A219C47B-A643-F458-1C47-628403549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A83D-9717-4747-9F01-B3A49F8EF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63732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99E9BFD2-E213-9D95-8537-EB30E554DB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Teksta vietturis 2">
            <a:extLst>
              <a:ext uri="{FF2B5EF4-FFF2-40B4-BE49-F238E27FC236}">
                <a16:creationId xmlns:a16="http://schemas.microsoft.com/office/drawing/2014/main" id="{8BF08152-B7A4-AA91-E1CA-062A4F7ED4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4" name="Satura vietturis 3">
            <a:extLst>
              <a:ext uri="{FF2B5EF4-FFF2-40B4-BE49-F238E27FC236}">
                <a16:creationId xmlns:a16="http://schemas.microsoft.com/office/drawing/2014/main" id="{40682732-5449-FF77-D23E-17D720BC8E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5" name="Teksta vietturis 4">
            <a:extLst>
              <a:ext uri="{FF2B5EF4-FFF2-40B4-BE49-F238E27FC236}">
                <a16:creationId xmlns:a16="http://schemas.microsoft.com/office/drawing/2014/main" id="{07915DBE-3972-DF59-F468-84A5AAC377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6" name="Satura vietturis 5">
            <a:extLst>
              <a:ext uri="{FF2B5EF4-FFF2-40B4-BE49-F238E27FC236}">
                <a16:creationId xmlns:a16="http://schemas.microsoft.com/office/drawing/2014/main" id="{FFD37EB7-85EE-9459-E315-D6C580CED1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7" name="Datuma vietturis 6">
            <a:extLst>
              <a:ext uri="{FF2B5EF4-FFF2-40B4-BE49-F238E27FC236}">
                <a16:creationId xmlns:a16="http://schemas.microsoft.com/office/drawing/2014/main" id="{D34C85DF-ABB2-B382-1395-5EC2B4AA0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ED00C-0439-4B8D-B137-9A18871A830E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8" name="Kājenes vietturis 7">
            <a:extLst>
              <a:ext uri="{FF2B5EF4-FFF2-40B4-BE49-F238E27FC236}">
                <a16:creationId xmlns:a16="http://schemas.microsoft.com/office/drawing/2014/main" id="{0468C26B-A336-70A8-832F-73D164B2C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aida numura vietturis 8">
            <a:extLst>
              <a:ext uri="{FF2B5EF4-FFF2-40B4-BE49-F238E27FC236}">
                <a16:creationId xmlns:a16="http://schemas.microsoft.com/office/drawing/2014/main" id="{09EFFBC4-C04C-4A67-6373-D2A00479C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A83D-9717-4747-9F01-B3A49F8EF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013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ai virs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07FE4819-66B0-6DBC-889E-5B222AB94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Datuma vietturis 2">
            <a:extLst>
              <a:ext uri="{FF2B5EF4-FFF2-40B4-BE49-F238E27FC236}">
                <a16:creationId xmlns:a16="http://schemas.microsoft.com/office/drawing/2014/main" id="{C2498E0A-A127-26F5-E3E9-95F76BF5F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ED00C-0439-4B8D-B137-9A18871A830E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4" name="Kājenes vietturis 3">
            <a:extLst>
              <a:ext uri="{FF2B5EF4-FFF2-40B4-BE49-F238E27FC236}">
                <a16:creationId xmlns:a16="http://schemas.microsoft.com/office/drawing/2014/main" id="{E1A6C6FA-BC69-5B13-C179-B2CF5ABBD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aida numura vietturis 4">
            <a:extLst>
              <a:ext uri="{FF2B5EF4-FFF2-40B4-BE49-F238E27FC236}">
                <a16:creationId xmlns:a16="http://schemas.microsoft.com/office/drawing/2014/main" id="{E289F32F-11F2-8607-D24F-380B94BD6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A83D-9717-4747-9F01-B3A49F8EF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82256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k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a vietturis 1">
            <a:extLst>
              <a:ext uri="{FF2B5EF4-FFF2-40B4-BE49-F238E27FC236}">
                <a16:creationId xmlns:a16="http://schemas.microsoft.com/office/drawing/2014/main" id="{CB58C2F0-EC95-37C1-FA0B-67B66940E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ED00C-0439-4B8D-B137-9A18871A830E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3" name="Kājenes vietturis 2">
            <a:extLst>
              <a:ext uri="{FF2B5EF4-FFF2-40B4-BE49-F238E27FC236}">
                <a16:creationId xmlns:a16="http://schemas.microsoft.com/office/drawing/2014/main" id="{0AC0547A-6FDB-CFCB-73F6-D0373FC34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aida numura vietturis 3">
            <a:extLst>
              <a:ext uri="{FF2B5EF4-FFF2-40B4-BE49-F238E27FC236}">
                <a16:creationId xmlns:a16="http://schemas.microsoft.com/office/drawing/2014/main" id="{BA6C4C77-E059-FB4E-CBE4-7874E421F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A83D-9717-4747-9F01-B3A49F8EF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57526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516AA9C2-B371-0A1B-C2FC-53E8B21E2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6FA038E8-B579-E289-3FF3-8E21E4F296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4" name="Teksta vietturis 3">
            <a:extLst>
              <a:ext uri="{FF2B5EF4-FFF2-40B4-BE49-F238E27FC236}">
                <a16:creationId xmlns:a16="http://schemas.microsoft.com/office/drawing/2014/main" id="{CCD516DA-CAD8-EDD6-35AE-9AB6270A2D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5" name="Datuma vietturis 4">
            <a:extLst>
              <a:ext uri="{FF2B5EF4-FFF2-40B4-BE49-F238E27FC236}">
                <a16:creationId xmlns:a16="http://schemas.microsoft.com/office/drawing/2014/main" id="{CA3B21DA-B0DE-E7CE-F819-A7A3B0E56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ED00C-0439-4B8D-B137-9A18871A830E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6" name="Kājenes vietturis 5">
            <a:extLst>
              <a:ext uri="{FF2B5EF4-FFF2-40B4-BE49-F238E27FC236}">
                <a16:creationId xmlns:a16="http://schemas.microsoft.com/office/drawing/2014/main" id="{84602D07-C903-090E-2541-0341A688E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aida numura vietturis 6">
            <a:extLst>
              <a:ext uri="{FF2B5EF4-FFF2-40B4-BE49-F238E27FC236}">
                <a16:creationId xmlns:a16="http://schemas.microsoft.com/office/drawing/2014/main" id="{A2837A7C-3F0F-B202-0CFC-A77A62018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A83D-9717-4747-9F01-B3A49F8EF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457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rsraksts un 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D4E7E82A-CFCC-05E8-94CA-D4A1833646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BE559233-2DBF-6A34-D904-4FE4635615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4" name="Datuma vietturis 3">
            <a:extLst>
              <a:ext uri="{FF2B5EF4-FFF2-40B4-BE49-F238E27FC236}">
                <a16:creationId xmlns:a16="http://schemas.microsoft.com/office/drawing/2014/main" id="{BEC88139-9B1C-7F73-EF1B-574022A2D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D2B64-4CBA-4B71-AD56-A1A5E032804A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5" name="Kājenes vietturis 4">
            <a:extLst>
              <a:ext uri="{FF2B5EF4-FFF2-40B4-BE49-F238E27FC236}">
                <a16:creationId xmlns:a16="http://schemas.microsoft.com/office/drawing/2014/main" id="{0BC057C3-F8F2-AE72-71CD-F9BBACF88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ida numura vietturis 5">
            <a:extLst>
              <a:ext uri="{FF2B5EF4-FFF2-40B4-BE49-F238E27FC236}">
                <a16:creationId xmlns:a16="http://schemas.microsoft.com/office/drawing/2014/main" id="{8521598E-C0E2-DAB5-3C2E-9FEDEA0BA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E323F-9F90-44A4-9E17-AB9831B6B1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40385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75DBFD64-4DA6-2CA5-3C92-22D75AEDF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Attēla vietturis 2">
            <a:extLst>
              <a:ext uri="{FF2B5EF4-FFF2-40B4-BE49-F238E27FC236}">
                <a16:creationId xmlns:a16="http://schemas.microsoft.com/office/drawing/2014/main" id="{C10FCAEF-106B-2DAE-601E-5D83DA61EA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ksta vietturis 3">
            <a:extLst>
              <a:ext uri="{FF2B5EF4-FFF2-40B4-BE49-F238E27FC236}">
                <a16:creationId xmlns:a16="http://schemas.microsoft.com/office/drawing/2014/main" id="{BD9A6B8B-6CE7-0648-EA8F-5702C8401C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5" name="Datuma vietturis 4">
            <a:extLst>
              <a:ext uri="{FF2B5EF4-FFF2-40B4-BE49-F238E27FC236}">
                <a16:creationId xmlns:a16="http://schemas.microsoft.com/office/drawing/2014/main" id="{729BE90B-FF32-89AF-7E27-26CFC50FA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ED00C-0439-4B8D-B137-9A18871A830E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6" name="Kājenes vietturis 5">
            <a:extLst>
              <a:ext uri="{FF2B5EF4-FFF2-40B4-BE49-F238E27FC236}">
                <a16:creationId xmlns:a16="http://schemas.microsoft.com/office/drawing/2014/main" id="{FE66434A-35D0-FBC9-B908-F2ED8A475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aida numura vietturis 6">
            <a:extLst>
              <a:ext uri="{FF2B5EF4-FFF2-40B4-BE49-F238E27FC236}">
                <a16:creationId xmlns:a16="http://schemas.microsoft.com/office/drawing/2014/main" id="{439A3CEF-E40D-4E3D-27E6-43B648F09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A83D-9717-4747-9F01-B3A49F8EF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36910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BC5E0048-C642-7233-317A-838AFF04C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Vertikāls teksta vietturis 2">
            <a:extLst>
              <a:ext uri="{FF2B5EF4-FFF2-40B4-BE49-F238E27FC236}">
                <a16:creationId xmlns:a16="http://schemas.microsoft.com/office/drawing/2014/main" id="{46DC21E4-4234-9A68-5C94-35D0650D0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4" name="Datuma vietturis 3">
            <a:extLst>
              <a:ext uri="{FF2B5EF4-FFF2-40B4-BE49-F238E27FC236}">
                <a16:creationId xmlns:a16="http://schemas.microsoft.com/office/drawing/2014/main" id="{5FAB8083-2C2D-9FD0-4F65-63B4388A4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ED00C-0439-4B8D-B137-9A18871A830E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5" name="Kājenes vietturis 4">
            <a:extLst>
              <a:ext uri="{FF2B5EF4-FFF2-40B4-BE49-F238E27FC236}">
                <a16:creationId xmlns:a16="http://schemas.microsoft.com/office/drawing/2014/main" id="{14D6F5FC-2691-8A8A-56DF-1DBD2CEAC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ida numura vietturis 5">
            <a:extLst>
              <a:ext uri="{FF2B5EF4-FFF2-40B4-BE49-F238E27FC236}">
                <a16:creationId xmlns:a16="http://schemas.microsoft.com/office/drawing/2014/main" id="{6CE1C2D3-6C66-10CF-82EB-99D1848CB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A83D-9717-4747-9F01-B3A49F8EF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7419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āls virsraksts 1">
            <a:extLst>
              <a:ext uri="{FF2B5EF4-FFF2-40B4-BE49-F238E27FC236}">
                <a16:creationId xmlns:a16="http://schemas.microsoft.com/office/drawing/2014/main" id="{ACFB6A4B-E9B6-DE9D-B447-3C1DF94425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Vertikāls teksta vietturis 2">
            <a:extLst>
              <a:ext uri="{FF2B5EF4-FFF2-40B4-BE49-F238E27FC236}">
                <a16:creationId xmlns:a16="http://schemas.microsoft.com/office/drawing/2014/main" id="{00066075-6059-D8D0-E986-D86CC728EF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4" name="Datuma vietturis 3">
            <a:extLst>
              <a:ext uri="{FF2B5EF4-FFF2-40B4-BE49-F238E27FC236}">
                <a16:creationId xmlns:a16="http://schemas.microsoft.com/office/drawing/2014/main" id="{BE166A10-9879-83FD-2DB4-DD827AA361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ED00C-0439-4B8D-B137-9A18871A830E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5" name="Kājenes vietturis 4">
            <a:extLst>
              <a:ext uri="{FF2B5EF4-FFF2-40B4-BE49-F238E27FC236}">
                <a16:creationId xmlns:a16="http://schemas.microsoft.com/office/drawing/2014/main" id="{2E4262D0-B938-6CC1-7F63-20192DFE5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ida numura vietturis 5">
            <a:extLst>
              <a:ext uri="{FF2B5EF4-FFF2-40B4-BE49-F238E27FC236}">
                <a16:creationId xmlns:a16="http://schemas.microsoft.com/office/drawing/2014/main" id="{382C09FA-9593-9905-C137-1E76B9C80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4A83D-9717-4747-9F01-B3A49F8EF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92608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4C50-933F-41F9-AD11-BD02410AA7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noProof="0"/>
              <a:t>Click to edit page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48E38-8FB0-4E51-A01C-C88794372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000" y="1361872"/>
            <a:ext cx="11340000" cy="4758128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FE0EB3-0FF4-4285-B9D3-90A5751B7BB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/>
              <a:t>Ilona Krone, 2020</a:t>
            </a:r>
            <a:endParaRPr lang="en-US" noProof="0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86E99B1E-D08C-46BA-9D27-9ED02F4C9B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B51A1E-902D-48AF-9020-955120F399B6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0A6F137-5592-4719-B358-2A9321B1C38B}"/>
              </a:ext>
            </a:extLst>
          </p:cNvPr>
          <p:cNvSpPr/>
          <p:nvPr userDrawn="1"/>
        </p:nvSpPr>
        <p:spPr>
          <a:xfrm>
            <a:off x="432000" y="432000"/>
            <a:ext cx="84835" cy="6957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760877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3A565-D8F8-4284-8DCC-BF1C7801275A}" type="datetime1">
              <a:rPr lang="lv-LV" smtClean="0"/>
              <a:pPr/>
              <a:t>17.05.2023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lv-LV"/>
              <a:t>Dr.psyh.Ilona Krone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6CF5E-7893-479D-BC60-88FF4BB8CFED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17592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ontents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3109693F-8F45-4338-AA57-19235FBC64F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3529" y="281518"/>
            <a:ext cx="11573197" cy="840230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>
            <a:lvl1pPr marL="0" indent="0" algn="ctr">
              <a:buFontTx/>
              <a:buNone/>
              <a:defRPr lang="en-US" altLang="ko-KR" sz="5400" dirty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pPr marL="0"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252835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adaļas galv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7B305E43-073B-6400-B04F-EBEAA924F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Teksta vietturis 2">
            <a:extLst>
              <a:ext uri="{FF2B5EF4-FFF2-40B4-BE49-F238E27FC236}">
                <a16:creationId xmlns:a16="http://schemas.microsoft.com/office/drawing/2014/main" id="{E2CBEDE0-B89E-A98C-E55C-010BB28893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4" name="Datuma vietturis 3">
            <a:extLst>
              <a:ext uri="{FF2B5EF4-FFF2-40B4-BE49-F238E27FC236}">
                <a16:creationId xmlns:a16="http://schemas.microsoft.com/office/drawing/2014/main" id="{46E61D85-31D8-A626-647F-8958F084B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D2B64-4CBA-4B71-AD56-A1A5E032804A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5" name="Kājenes vietturis 4">
            <a:extLst>
              <a:ext uri="{FF2B5EF4-FFF2-40B4-BE49-F238E27FC236}">
                <a16:creationId xmlns:a16="http://schemas.microsoft.com/office/drawing/2014/main" id="{068C2F24-1FCF-B79F-922B-9A8975137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aida numura vietturis 5">
            <a:extLst>
              <a:ext uri="{FF2B5EF4-FFF2-40B4-BE49-F238E27FC236}">
                <a16:creationId xmlns:a16="http://schemas.microsoft.com/office/drawing/2014/main" id="{5045FB0E-931F-AE31-3AD1-568BD6B7B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E323F-9F90-44A4-9E17-AB9831B6B1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6706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a blo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964AAFC2-E852-A368-FBEC-D38A556D8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B1EB0612-B6AF-25EE-EE5D-52AC1D80F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4" name="Satura vietturis 3">
            <a:extLst>
              <a:ext uri="{FF2B5EF4-FFF2-40B4-BE49-F238E27FC236}">
                <a16:creationId xmlns:a16="http://schemas.microsoft.com/office/drawing/2014/main" id="{B55FD18B-CC08-ED8B-86A5-9A17D2B39A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5" name="Datuma vietturis 4">
            <a:extLst>
              <a:ext uri="{FF2B5EF4-FFF2-40B4-BE49-F238E27FC236}">
                <a16:creationId xmlns:a16="http://schemas.microsoft.com/office/drawing/2014/main" id="{6C2A9FEF-7C7F-1D56-97FD-4697517E6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D2B64-4CBA-4B71-AD56-A1A5E032804A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6" name="Kājenes vietturis 5">
            <a:extLst>
              <a:ext uri="{FF2B5EF4-FFF2-40B4-BE49-F238E27FC236}">
                <a16:creationId xmlns:a16="http://schemas.microsoft.com/office/drawing/2014/main" id="{E5F7DF6B-A1D0-094B-5321-7596813C8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aida numura vietturis 6">
            <a:extLst>
              <a:ext uri="{FF2B5EF4-FFF2-40B4-BE49-F238E27FC236}">
                <a16:creationId xmlns:a16="http://schemas.microsoft.com/office/drawing/2014/main" id="{D7D7A19F-BA8F-4F69-D27D-2DCDA6A76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E323F-9F90-44A4-9E17-AB9831B6B1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2659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1C335791-63C8-20E8-61FB-D6163C17C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Teksta vietturis 2">
            <a:extLst>
              <a:ext uri="{FF2B5EF4-FFF2-40B4-BE49-F238E27FC236}">
                <a16:creationId xmlns:a16="http://schemas.microsoft.com/office/drawing/2014/main" id="{0C92C508-5163-9606-7EBA-1A98845466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4" name="Satura vietturis 3">
            <a:extLst>
              <a:ext uri="{FF2B5EF4-FFF2-40B4-BE49-F238E27FC236}">
                <a16:creationId xmlns:a16="http://schemas.microsoft.com/office/drawing/2014/main" id="{5A48E8F7-7322-EBBC-8759-1A131D2B39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5" name="Teksta vietturis 4">
            <a:extLst>
              <a:ext uri="{FF2B5EF4-FFF2-40B4-BE49-F238E27FC236}">
                <a16:creationId xmlns:a16="http://schemas.microsoft.com/office/drawing/2014/main" id="{86D6DD7B-B717-8865-819D-AF6ECD34EB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6" name="Satura vietturis 5">
            <a:extLst>
              <a:ext uri="{FF2B5EF4-FFF2-40B4-BE49-F238E27FC236}">
                <a16:creationId xmlns:a16="http://schemas.microsoft.com/office/drawing/2014/main" id="{0F57FF30-858E-82F9-661F-D00DCAAC1F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7" name="Datuma vietturis 6">
            <a:extLst>
              <a:ext uri="{FF2B5EF4-FFF2-40B4-BE49-F238E27FC236}">
                <a16:creationId xmlns:a16="http://schemas.microsoft.com/office/drawing/2014/main" id="{CC02F69E-E04C-B939-1090-564CC42D8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D2B64-4CBA-4B71-AD56-A1A5E032804A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8" name="Kājenes vietturis 7">
            <a:extLst>
              <a:ext uri="{FF2B5EF4-FFF2-40B4-BE49-F238E27FC236}">
                <a16:creationId xmlns:a16="http://schemas.microsoft.com/office/drawing/2014/main" id="{09B84C56-9E85-E82D-4B74-0A19B8611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aida numura vietturis 8">
            <a:extLst>
              <a:ext uri="{FF2B5EF4-FFF2-40B4-BE49-F238E27FC236}">
                <a16:creationId xmlns:a16="http://schemas.microsoft.com/office/drawing/2014/main" id="{83636AE0-9DFD-3C7B-7AA8-47B90B69AE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E323F-9F90-44A4-9E17-AB9831B6B1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3115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ai virs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C8007A46-3807-CCEB-F9C2-7B8A76E6E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Datuma vietturis 2">
            <a:extLst>
              <a:ext uri="{FF2B5EF4-FFF2-40B4-BE49-F238E27FC236}">
                <a16:creationId xmlns:a16="http://schemas.microsoft.com/office/drawing/2014/main" id="{01915403-6E70-BDFA-D42D-EF897CCD3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D2B64-4CBA-4B71-AD56-A1A5E032804A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4" name="Kājenes vietturis 3">
            <a:extLst>
              <a:ext uri="{FF2B5EF4-FFF2-40B4-BE49-F238E27FC236}">
                <a16:creationId xmlns:a16="http://schemas.microsoft.com/office/drawing/2014/main" id="{0F114FDC-A73C-FC8F-CB92-BA52D9061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aida numura vietturis 4">
            <a:extLst>
              <a:ext uri="{FF2B5EF4-FFF2-40B4-BE49-F238E27FC236}">
                <a16:creationId xmlns:a16="http://schemas.microsoft.com/office/drawing/2014/main" id="{5822546A-8084-12A6-20DF-151862697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E323F-9F90-44A4-9E17-AB9831B6B1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1969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k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a vietturis 1">
            <a:extLst>
              <a:ext uri="{FF2B5EF4-FFF2-40B4-BE49-F238E27FC236}">
                <a16:creationId xmlns:a16="http://schemas.microsoft.com/office/drawing/2014/main" id="{BC297828-B609-520E-46A4-7B71E13F7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D2B64-4CBA-4B71-AD56-A1A5E032804A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3" name="Kājenes vietturis 2">
            <a:extLst>
              <a:ext uri="{FF2B5EF4-FFF2-40B4-BE49-F238E27FC236}">
                <a16:creationId xmlns:a16="http://schemas.microsoft.com/office/drawing/2014/main" id="{5AF6051A-05AF-7010-E21E-CE3A405DB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aida numura vietturis 3">
            <a:extLst>
              <a:ext uri="{FF2B5EF4-FFF2-40B4-BE49-F238E27FC236}">
                <a16:creationId xmlns:a16="http://schemas.microsoft.com/office/drawing/2014/main" id="{D1F905F0-64E7-29EF-241C-257AA12847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E323F-9F90-44A4-9E17-AB9831B6B1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2578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A3F893E0-25AB-89B8-E6CE-1A2E0C255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3D8D5FF6-1892-0F22-F35F-DAE741905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4" name="Teksta vietturis 3">
            <a:extLst>
              <a:ext uri="{FF2B5EF4-FFF2-40B4-BE49-F238E27FC236}">
                <a16:creationId xmlns:a16="http://schemas.microsoft.com/office/drawing/2014/main" id="{5EF13E03-0AAD-B47F-723B-988C857D4B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5" name="Datuma vietturis 4">
            <a:extLst>
              <a:ext uri="{FF2B5EF4-FFF2-40B4-BE49-F238E27FC236}">
                <a16:creationId xmlns:a16="http://schemas.microsoft.com/office/drawing/2014/main" id="{FBCA8051-9FDD-6466-B4F6-DF00FA0D8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D2B64-4CBA-4B71-AD56-A1A5E032804A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6" name="Kājenes vietturis 5">
            <a:extLst>
              <a:ext uri="{FF2B5EF4-FFF2-40B4-BE49-F238E27FC236}">
                <a16:creationId xmlns:a16="http://schemas.microsoft.com/office/drawing/2014/main" id="{D7972175-30C2-9146-9AFB-9D5F4FC16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aida numura vietturis 6">
            <a:extLst>
              <a:ext uri="{FF2B5EF4-FFF2-40B4-BE49-F238E27FC236}">
                <a16:creationId xmlns:a16="http://schemas.microsoft.com/office/drawing/2014/main" id="{2E95FA6E-224B-A589-A7BA-3E21117C9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E323F-9F90-44A4-9E17-AB9831B6B1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843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>
            <a:extLst>
              <a:ext uri="{FF2B5EF4-FFF2-40B4-BE49-F238E27FC236}">
                <a16:creationId xmlns:a16="http://schemas.microsoft.com/office/drawing/2014/main" id="{30D17005-30FE-7D76-9369-61D627820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Attēla vietturis 2">
            <a:extLst>
              <a:ext uri="{FF2B5EF4-FFF2-40B4-BE49-F238E27FC236}">
                <a16:creationId xmlns:a16="http://schemas.microsoft.com/office/drawing/2014/main" id="{1B5281F4-34DE-CB3C-D216-05DBC409A9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ksta vietturis 3">
            <a:extLst>
              <a:ext uri="{FF2B5EF4-FFF2-40B4-BE49-F238E27FC236}">
                <a16:creationId xmlns:a16="http://schemas.microsoft.com/office/drawing/2014/main" id="{1154F1FF-A179-F2FD-1E23-86C5FA0156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/>
              <a:t>Noklikšķiniet, lai rediģētu šablona teksta stilus</a:t>
            </a:r>
          </a:p>
        </p:txBody>
      </p:sp>
      <p:sp>
        <p:nvSpPr>
          <p:cNvPr id="5" name="Datuma vietturis 4">
            <a:extLst>
              <a:ext uri="{FF2B5EF4-FFF2-40B4-BE49-F238E27FC236}">
                <a16:creationId xmlns:a16="http://schemas.microsoft.com/office/drawing/2014/main" id="{F768AB59-6D08-D2D0-D228-02DAC67F0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D2B64-4CBA-4B71-AD56-A1A5E032804A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6" name="Kājenes vietturis 5">
            <a:extLst>
              <a:ext uri="{FF2B5EF4-FFF2-40B4-BE49-F238E27FC236}">
                <a16:creationId xmlns:a16="http://schemas.microsoft.com/office/drawing/2014/main" id="{A7120862-C0BF-58CD-AD0B-381D86F92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aida numura vietturis 6">
            <a:extLst>
              <a:ext uri="{FF2B5EF4-FFF2-40B4-BE49-F238E27FC236}">
                <a16:creationId xmlns:a16="http://schemas.microsoft.com/office/drawing/2014/main" id="{C9F5435C-79BD-67A0-A843-E51643FBE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0E323F-9F90-44A4-9E17-AB9831B6B1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4773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a vietturis 1">
            <a:extLst>
              <a:ext uri="{FF2B5EF4-FFF2-40B4-BE49-F238E27FC236}">
                <a16:creationId xmlns:a16="http://schemas.microsoft.com/office/drawing/2014/main" id="{D1E86351-20CF-1724-01E2-B4AA55F82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Teksta vietturis 2">
            <a:extLst>
              <a:ext uri="{FF2B5EF4-FFF2-40B4-BE49-F238E27FC236}">
                <a16:creationId xmlns:a16="http://schemas.microsoft.com/office/drawing/2014/main" id="{17E879EE-CF99-781F-B31B-82BB1E9AD4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4" name="Datuma vietturis 3">
            <a:extLst>
              <a:ext uri="{FF2B5EF4-FFF2-40B4-BE49-F238E27FC236}">
                <a16:creationId xmlns:a16="http://schemas.microsoft.com/office/drawing/2014/main" id="{23DD501F-74FD-74AD-B1E0-7AFBFFED32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2D2B64-4CBA-4B71-AD56-A1A5E032804A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5" name="Kājenes vietturis 4">
            <a:extLst>
              <a:ext uri="{FF2B5EF4-FFF2-40B4-BE49-F238E27FC236}">
                <a16:creationId xmlns:a16="http://schemas.microsoft.com/office/drawing/2014/main" id="{1A442EFC-33C7-A9B3-5DF0-03CB063FEF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aida numura vietturis 5">
            <a:extLst>
              <a:ext uri="{FF2B5EF4-FFF2-40B4-BE49-F238E27FC236}">
                <a16:creationId xmlns:a16="http://schemas.microsoft.com/office/drawing/2014/main" id="{9B2D6E6B-EDC3-9C66-92FC-F989A0868F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0E323F-9F90-44A4-9E17-AB9831B6B1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8286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a vietturis 1">
            <a:extLst>
              <a:ext uri="{FF2B5EF4-FFF2-40B4-BE49-F238E27FC236}">
                <a16:creationId xmlns:a16="http://schemas.microsoft.com/office/drawing/2014/main" id="{E6DD4782-F920-8403-CF56-1E8E0871D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v-LV"/>
              <a:t>Rediģēt šablona virsraksta stilu</a:t>
            </a:r>
            <a:endParaRPr lang="en-GB"/>
          </a:p>
        </p:txBody>
      </p:sp>
      <p:sp>
        <p:nvSpPr>
          <p:cNvPr id="3" name="Teksta vietturis 2">
            <a:extLst>
              <a:ext uri="{FF2B5EF4-FFF2-40B4-BE49-F238E27FC236}">
                <a16:creationId xmlns:a16="http://schemas.microsoft.com/office/drawing/2014/main" id="{6EE931F2-B967-7E52-FF29-57BF26BA21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v-LV"/>
              <a:t>Noklikšķiniet, lai rediģētu šablona teksta stilus</a:t>
            </a:r>
          </a:p>
          <a:p>
            <a:pPr lvl="1"/>
            <a:r>
              <a:rPr lang="lv-LV"/>
              <a:t>Otrais līmenis</a:t>
            </a:r>
          </a:p>
          <a:p>
            <a:pPr lvl="2"/>
            <a:r>
              <a:rPr lang="lv-LV"/>
              <a:t>Trešais līmenis</a:t>
            </a:r>
          </a:p>
          <a:p>
            <a:pPr lvl="3"/>
            <a:r>
              <a:rPr lang="lv-LV"/>
              <a:t>Ceturtais līmenis</a:t>
            </a:r>
          </a:p>
          <a:p>
            <a:pPr lvl="4"/>
            <a:r>
              <a:rPr lang="lv-LV"/>
              <a:t>Piektais līmenis</a:t>
            </a:r>
            <a:endParaRPr lang="en-GB"/>
          </a:p>
        </p:txBody>
      </p:sp>
      <p:sp>
        <p:nvSpPr>
          <p:cNvPr id="4" name="Datuma vietturis 3">
            <a:extLst>
              <a:ext uri="{FF2B5EF4-FFF2-40B4-BE49-F238E27FC236}">
                <a16:creationId xmlns:a16="http://schemas.microsoft.com/office/drawing/2014/main" id="{A64A9766-EA40-1857-C38E-2447392E6F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ED00C-0439-4B8D-B137-9A18871A830E}" type="datetimeFigureOut">
              <a:rPr lang="en-GB" smtClean="0"/>
              <a:t>17/05/2023</a:t>
            </a:fld>
            <a:endParaRPr lang="en-GB"/>
          </a:p>
        </p:txBody>
      </p:sp>
      <p:sp>
        <p:nvSpPr>
          <p:cNvPr id="5" name="Kājenes vietturis 4">
            <a:extLst>
              <a:ext uri="{FF2B5EF4-FFF2-40B4-BE49-F238E27FC236}">
                <a16:creationId xmlns:a16="http://schemas.microsoft.com/office/drawing/2014/main" id="{D6C5C98C-5338-C43D-7C5B-BCEDA63CD1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aida numura vietturis 5">
            <a:extLst>
              <a:ext uri="{FF2B5EF4-FFF2-40B4-BE49-F238E27FC236}">
                <a16:creationId xmlns:a16="http://schemas.microsoft.com/office/drawing/2014/main" id="{48009F85-A347-D1AD-81AE-6CFF43F4B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4A83D-9717-4747-9F01-B3A49F8EF38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2522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6DA9DF9-31F7-4056-B42E-878CC92417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166F5B20-6705-4E39-AC84-8F2BF56785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8" y="643467"/>
            <a:ext cx="5452532" cy="3603413"/>
          </a:xfrm>
        </p:spPr>
        <p:txBody>
          <a:bodyPr>
            <a:normAutofit/>
          </a:bodyPr>
          <a:lstStyle/>
          <a:p>
            <a:pPr algn="l"/>
            <a:r>
              <a:rPr lang="lv-LV" sz="4400" dirty="0">
                <a:solidFill>
                  <a:srgbClr val="7030A0"/>
                </a:solidFill>
                <a:latin typeface="Palatino Linotype" panose="02040502050505030304" pitchFamily="18" charset="0"/>
              </a:rPr>
              <a:t>Dzīvesspēka resursi</a:t>
            </a:r>
            <a:r>
              <a:rPr lang="en-GB" sz="4400" dirty="0">
                <a:solidFill>
                  <a:srgbClr val="7030A0"/>
                </a:solidFill>
                <a:latin typeface="Palatino Linotype" panose="02040502050505030304" pitchFamily="18" charset="0"/>
              </a:rPr>
              <a:t>: </a:t>
            </a:r>
            <a:r>
              <a:rPr lang="lv-LV" sz="4400" dirty="0">
                <a:solidFill>
                  <a:srgbClr val="7030A0"/>
                </a:solidFill>
                <a:latin typeface="Palatino Linotype" panose="02040502050505030304" pitchFamily="18" charset="0"/>
              </a:rPr>
              <a:t>vērtības, garīgās </a:t>
            </a:r>
            <a:r>
              <a:rPr lang="en-GB" sz="4400" dirty="0">
                <a:solidFill>
                  <a:srgbClr val="7030A0"/>
                </a:solidFill>
                <a:latin typeface="Palatino Linotype" panose="02040502050505030304" pitchFamily="18" charset="0"/>
              </a:rPr>
              <a:t>un </a:t>
            </a:r>
            <a:r>
              <a:rPr lang="lv-LV" sz="4400" dirty="0">
                <a:solidFill>
                  <a:srgbClr val="7030A0"/>
                </a:solidFill>
                <a:latin typeface="Palatino Linotype" panose="02040502050505030304" pitchFamily="18" charset="0"/>
              </a:rPr>
              <a:t>emocionālās</a:t>
            </a:r>
            <a:r>
              <a:rPr lang="en-GB" sz="4400" dirty="0">
                <a:solidFill>
                  <a:srgbClr val="7030A0"/>
                </a:solidFill>
                <a:latin typeface="Palatino Linotype" panose="02040502050505030304" pitchFamily="18" charset="0"/>
              </a:rPr>
              <a:t> </a:t>
            </a:r>
            <a:r>
              <a:rPr lang="lv-LV" sz="4400" dirty="0">
                <a:solidFill>
                  <a:srgbClr val="7030A0"/>
                </a:solidFill>
                <a:latin typeface="Palatino Linotype" panose="02040502050505030304" pitchFamily="18" charset="0"/>
              </a:rPr>
              <a:t>vajadzības ikdienā</a:t>
            </a:r>
          </a:p>
        </p:txBody>
      </p:sp>
      <p:sp>
        <p:nvSpPr>
          <p:cNvPr id="3" name="Apakšvirsraksts 2">
            <a:extLst>
              <a:ext uri="{FF2B5EF4-FFF2-40B4-BE49-F238E27FC236}">
                <a16:creationId xmlns:a16="http://schemas.microsoft.com/office/drawing/2014/main" id="{BB10FF8B-45AC-0E91-1B17-40B14935BD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7" y="5277684"/>
            <a:ext cx="4620584" cy="775494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lv-LV" dirty="0" err="1">
                <a:latin typeface="Palatino Linotype" panose="02040502050505030304" pitchFamily="18" charset="0"/>
              </a:rPr>
              <a:t>Dr.psych.Ilona</a:t>
            </a:r>
            <a:r>
              <a:rPr lang="lv-LV" dirty="0">
                <a:latin typeface="Palatino Linotype" panose="02040502050505030304" pitchFamily="18" charset="0"/>
              </a:rPr>
              <a:t> Krone</a:t>
            </a:r>
          </a:p>
          <a:p>
            <a:pPr algn="l"/>
            <a:r>
              <a:rPr lang="lv-LV" dirty="0">
                <a:latin typeface="Palatino Linotype" panose="02040502050505030304" pitchFamily="18" charset="0"/>
              </a:rPr>
              <a:t>www.grandver.com</a:t>
            </a:r>
            <a:endParaRPr lang="en-GB" dirty="0">
              <a:latin typeface="Palatino Linotype" panose="0204050205050503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6347AE-4D18-7708-72EA-D8B22AD6F2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29" r="7625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pic>
        <p:nvPicPr>
          <p:cNvPr id="4" name="Attēls 3" descr="Attēls, kurā ir fonts, teksts, logotips, grafika&#10;&#10;Apraksts ģenerēts automātiski">
            <a:extLst>
              <a:ext uri="{FF2B5EF4-FFF2-40B4-BE49-F238E27FC236}">
                <a16:creationId xmlns:a16="http://schemas.microsoft.com/office/drawing/2014/main" id="{E298A958-0D59-1F39-4ECF-FDAF6A36C7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49" y="135294"/>
            <a:ext cx="1466469" cy="5554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7A32FD-15C8-B751-2E1D-BEBFB7B248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844" t="34240" r="6236" b="35568"/>
          <a:stretch/>
        </p:blipFill>
        <p:spPr>
          <a:xfrm>
            <a:off x="9379670" y="6196894"/>
            <a:ext cx="2724346" cy="66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14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5539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55DDE7CC-69B6-6C24-615F-7FAC926F6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00B0F0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lv-LV" sz="1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Transformācija</a:t>
            </a:r>
            <a:r>
              <a:rPr lang="en-US" sz="1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: </a:t>
            </a:r>
            <a:r>
              <a:rPr lang="lv-LV" sz="1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līdzsvara meklējumi</a:t>
            </a:r>
            <a:endParaRPr lang="en-US" sz="16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Satura vietturis 3">
            <a:extLst>
              <a:ext uri="{FF2B5EF4-FFF2-40B4-BE49-F238E27FC236}">
                <a16:creationId xmlns:a16="http://schemas.microsoft.com/office/drawing/2014/main" id="{5C324B3E-E1AE-44A1-5AE5-D6C09D22B0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38600" y="1136067"/>
            <a:ext cx="7188199" cy="4582476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4DECC90-4ECB-B23D-2D3E-9A2A9992F04D}"/>
              </a:ext>
            </a:extLst>
          </p:cNvPr>
          <p:cNvSpPr txBox="1"/>
          <p:nvPr/>
        </p:nvSpPr>
        <p:spPr>
          <a:xfrm>
            <a:off x="2461097" y="6186791"/>
            <a:ext cx="4153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lv-LV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Calibri" panose="020F0502020204030204" pitchFamily="34" charset="0"/>
                <a:cs typeface="Calibri" panose="020F0502020204030204" pitchFamily="34" charset="0"/>
              </a:rPr>
              <a:t>Worthington</a:t>
            </a:r>
            <a:r>
              <a:rPr kumimoji="0" lang="lv-LV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Calibri" panose="020F0502020204030204" pitchFamily="34" charset="0"/>
                <a:cs typeface="Calibri" panose="020F0502020204030204" pitchFamily="34" charset="0"/>
              </a:rPr>
              <a:t> &amp; </a:t>
            </a:r>
            <a:r>
              <a:rPr kumimoji="0" lang="lv-LV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Calibri" panose="020F0502020204030204" pitchFamily="34" charset="0"/>
                <a:cs typeface="Calibri" panose="020F0502020204030204" pitchFamily="34" charset="0"/>
              </a:rPr>
              <a:t>Sandage</a:t>
            </a:r>
            <a:r>
              <a:rPr kumimoji="0" lang="lv-LV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Calibri" panose="020F0502020204030204" pitchFamily="34" charset="0"/>
                <a:cs typeface="Calibri" panose="020F0502020204030204" pitchFamily="34" charset="0"/>
              </a:rPr>
              <a:t> , 2016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sp>
        <p:nvSpPr>
          <p:cNvPr id="7" name="Zvaigzne: 5 stari 6">
            <a:extLst>
              <a:ext uri="{FF2B5EF4-FFF2-40B4-BE49-F238E27FC236}">
                <a16:creationId xmlns:a16="http://schemas.microsoft.com/office/drawing/2014/main" id="{FD2E7E2E-C282-A60C-EA22-E3C21B72FA1E}"/>
              </a:ext>
            </a:extLst>
          </p:cNvPr>
          <p:cNvSpPr/>
          <p:nvPr/>
        </p:nvSpPr>
        <p:spPr>
          <a:xfrm>
            <a:off x="6013315" y="2655652"/>
            <a:ext cx="165370" cy="175098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solidFill>
                  <a:srgbClr val="FF0000"/>
                </a:solidFill>
              </a:ln>
              <a:solidFill>
                <a:srgbClr val="FF0000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sp>
        <p:nvSpPr>
          <p:cNvPr id="8" name="Bultiņa: pa labi 7">
            <a:extLst>
              <a:ext uri="{FF2B5EF4-FFF2-40B4-BE49-F238E27FC236}">
                <a16:creationId xmlns:a16="http://schemas.microsoft.com/office/drawing/2014/main" id="{4D0875CD-8321-C866-1AB0-E2926BCF5D93}"/>
              </a:ext>
            </a:extLst>
          </p:cNvPr>
          <p:cNvSpPr/>
          <p:nvPr/>
        </p:nvSpPr>
        <p:spPr>
          <a:xfrm rot="18129385">
            <a:off x="3580305" y="4548565"/>
            <a:ext cx="2101515" cy="4944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lv-LV" sz="12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rPr>
              <a:t>Transformācijas sākums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pic>
        <p:nvPicPr>
          <p:cNvPr id="5" name="Attēls 4" descr="Attēls, kurā ir fonts, teksts, logotips, grafika&#10;&#10;Apraksts ģenerēts automātiski">
            <a:extLst>
              <a:ext uri="{FF2B5EF4-FFF2-40B4-BE49-F238E27FC236}">
                <a16:creationId xmlns:a16="http://schemas.microsoft.com/office/drawing/2014/main" id="{361FCFC9-E4A0-A212-9EA2-4D87CCF565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57" y="142827"/>
            <a:ext cx="1466469" cy="5554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E829E82-63AB-5E5B-B620-4C7B00EB44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3970" y="6241562"/>
            <a:ext cx="2648030" cy="64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39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70DFA0FD-AB28-4B25-B870-4D2BBC35BA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pic>
        <p:nvPicPr>
          <p:cNvPr id="15" name="Picture 14" descr="An arrow pointing right">
            <a:extLst>
              <a:ext uri="{FF2B5EF4-FFF2-40B4-BE49-F238E27FC236}">
                <a16:creationId xmlns:a16="http://schemas.microsoft.com/office/drawing/2014/main" id="{4FEAA13D-2D09-E299-ACA7-FFECF7BC48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691" r="37539" b="-1"/>
          <a:stretch/>
        </p:blipFill>
        <p:spPr>
          <a:xfrm>
            <a:off x="5833976" y="10"/>
            <a:ext cx="6394152" cy="6857990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0D628DFB-9CD1-4E2B-8B44-9FDF7E80F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579564" y="0"/>
            <a:ext cx="6648564" cy="6858000"/>
            <a:chOff x="5705128" y="0"/>
            <a:chExt cx="6648564" cy="6858000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4CB07514-66C4-498E-85FA-6CCDFB2531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68018" y="0"/>
              <a:ext cx="6485674" cy="6858000"/>
            </a:xfrm>
            <a:custGeom>
              <a:avLst/>
              <a:gdLst>
                <a:gd name="connsiteX0" fmla="*/ 1720317 w 6237794"/>
                <a:gd name="connsiteY0" fmla="*/ 0 h 6858000"/>
                <a:gd name="connsiteX1" fmla="*/ 2433560 w 6237794"/>
                <a:gd name="connsiteY1" fmla="*/ 0 h 6858000"/>
                <a:gd name="connsiteX2" fmla="*/ 2351473 w 6237794"/>
                <a:gd name="connsiteY2" fmla="*/ 41605 h 6858000"/>
                <a:gd name="connsiteX3" fmla="*/ 1473152 w 6237794"/>
                <a:gd name="connsiteY3" fmla="*/ 667521 h 6858000"/>
                <a:gd name="connsiteX4" fmla="*/ 982876 w 6237794"/>
                <a:gd name="connsiteY4" fmla="*/ 1193803 h 6858000"/>
                <a:gd name="connsiteX5" fmla="*/ 595242 w 6237794"/>
                <a:gd name="connsiteY5" fmla="*/ 1798192 h 6858000"/>
                <a:gd name="connsiteX6" fmla="*/ 332174 w 6237794"/>
                <a:gd name="connsiteY6" fmla="*/ 2466315 h 6858000"/>
                <a:gd name="connsiteX7" fmla="*/ 236500 w 6237794"/>
                <a:gd name="connsiteY7" fmla="*/ 3178573 h 6858000"/>
                <a:gd name="connsiteX8" fmla="*/ 276860 w 6237794"/>
                <a:gd name="connsiteY8" fmla="*/ 3527298 h 6858000"/>
                <a:gd name="connsiteX9" fmla="*/ 396054 w 6237794"/>
                <a:gd name="connsiteY9" fmla="*/ 3853520 h 6858000"/>
                <a:gd name="connsiteX10" fmla="*/ 479243 w 6237794"/>
                <a:gd name="connsiteY10" fmla="*/ 4007121 h 6858000"/>
                <a:gd name="connsiteX11" fmla="*/ 574772 w 6237794"/>
                <a:gd name="connsiteY11" fmla="*/ 4155787 h 6858000"/>
                <a:gd name="connsiteX12" fmla="*/ 795447 w 6237794"/>
                <a:gd name="connsiteY12" fmla="*/ 4443100 h 6858000"/>
                <a:gd name="connsiteX13" fmla="*/ 1034270 w 6237794"/>
                <a:gd name="connsiteY13" fmla="*/ 4732591 h 6858000"/>
                <a:gd name="connsiteX14" fmla="*/ 1153028 w 6237794"/>
                <a:gd name="connsiteY14" fmla="*/ 4883725 h 6858000"/>
                <a:gd name="connsiteX15" fmla="*/ 1210084 w 6237794"/>
                <a:gd name="connsiteY15" fmla="*/ 4957912 h 6858000"/>
                <a:gd name="connsiteX16" fmla="*/ 1265979 w 6237794"/>
                <a:gd name="connsiteY16" fmla="*/ 5028906 h 6858000"/>
                <a:gd name="connsiteX17" fmla="*/ 1746238 w 6237794"/>
                <a:gd name="connsiteY17" fmla="*/ 5553590 h 6858000"/>
                <a:gd name="connsiteX18" fmla="*/ 2001611 w 6237794"/>
                <a:gd name="connsiteY18" fmla="*/ 5789654 h 6858000"/>
                <a:gd name="connsiteX19" fmla="*/ 2269035 w 6237794"/>
                <a:gd name="connsiteY19" fmla="*/ 6007280 h 6858000"/>
                <a:gd name="connsiteX20" fmla="*/ 2866455 w 6237794"/>
                <a:gd name="connsiteY20" fmla="*/ 6351505 h 6858000"/>
                <a:gd name="connsiteX21" fmla="*/ 3200661 w 6237794"/>
                <a:gd name="connsiteY21" fmla="*/ 6448777 h 6858000"/>
                <a:gd name="connsiteX22" fmla="*/ 3286318 w 6237794"/>
                <a:gd name="connsiteY22" fmla="*/ 6465908 h 6858000"/>
                <a:gd name="connsiteX23" fmla="*/ 3372701 w 6237794"/>
                <a:gd name="connsiteY23" fmla="*/ 6480281 h 6858000"/>
                <a:gd name="connsiteX24" fmla="*/ 3547063 w 6237794"/>
                <a:gd name="connsiteY24" fmla="*/ 6500896 h 6858000"/>
                <a:gd name="connsiteX25" fmla="*/ 3634753 w 6237794"/>
                <a:gd name="connsiteY25" fmla="*/ 6507575 h 6858000"/>
                <a:gd name="connsiteX26" fmla="*/ 3722733 w 6237794"/>
                <a:gd name="connsiteY26" fmla="*/ 6512221 h 6858000"/>
                <a:gd name="connsiteX27" fmla="*/ 3811003 w 6237794"/>
                <a:gd name="connsiteY27" fmla="*/ 6514253 h 6858000"/>
                <a:gd name="connsiteX28" fmla="*/ 3899418 w 6237794"/>
                <a:gd name="connsiteY28" fmla="*/ 6513817 h 6858000"/>
                <a:gd name="connsiteX29" fmla="*/ 3943698 w 6237794"/>
                <a:gd name="connsiteY29" fmla="*/ 6513381 h 6858000"/>
                <a:gd name="connsiteX30" fmla="*/ 3986381 w 6237794"/>
                <a:gd name="connsiteY30" fmla="*/ 6511495 h 6858000"/>
                <a:gd name="connsiteX31" fmla="*/ 4028919 w 6237794"/>
                <a:gd name="connsiteY31" fmla="*/ 6509317 h 6858000"/>
                <a:gd name="connsiteX32" fmla="*/ 4071312 w 6237794"/>
                <a:gd name="connsiteY32" fmla="*/ 6505833 h 6858000"/>
                <a:gd name="connsiteX33" fmla="*/ 4239432 w 6237794"/>
                <a:gd name="connsiteY33" fmla="*/ 6485072 h 6858000"/>
                <a:gd name="connsiteX34" fmla="*/ 4879826 w 6237794"/>
                <a:gd name="connsiteY34" fmla="*/ 6274849 h 6858000"/>
                <a:gd name="connsiteX35" fmla="*/ 5471439 w 6237794"/>
                <a:gd name="connsiteY35" fmla="*/ 5906235 h 6858000"/>
                <a:gd name="connsiteX36" fmla="*/ 5614877 w 6237794"/>
                <a:gd name="connsiteY36" fmla="*/ 5797930 h 6858000"/>
                <a:gd name="connsiteX37" fmla="*/ 5758316 w 6237794"/>
                <a:gd name="connsiteY37" fmla="*/ 5685995 h 6858000"/>
                <a:gd name="connsiteX38" fmla="*/ 6048824 w 6237794"/>
                <a:gd name="connsiteY38" fmla="*/ 5453705 h 6858000"/>
                <a:gd name="connsiteX39" fmla="*/ 6237794 w 6237794"/>
                <a:gd name="connsiteY39" fmla="*/ 5308644 h 6858000"/>
                <a:gd name="connsiteX40" fmla="*/ 6237794 w 6237794"/>
                <a:gd name="connsiteY40" fmla="*/ 6081399 h 6858000"/>
                <a:gd name="connsiteX41" fmla="*/ 6123011 w 6237794"/>
                <a:gd name="connsiteY41" fmla="*/ 6166399 h 6858000"/>
                <a:gd name="connsiteX42" fmla="*/ 5965925 w 6237794"/>
                <a:gd name="connsiteY42" fmla="*/ 6278479 h 6858000"/>
                <a:gd name="connsiteX43" fmla="*/ 5803903 w 6237794"/>
                <a:gd name="connsiteY43" fmla="*/ 6387364 h 6858000"/>
                <a:gd name="connsiteX44" fmla="*/ 5463744 w 6237794"/>
                <a:gd name="connsiteY44" fmla="*/ 6591780 h 6858000"/>
                <a:gd name="connsiteX45" fmla="*/ 5097888 w 6237794"/>
                <a:gd name="connsiteY45" fmla="*/ 6765562 h 6858000"/>
                <a:gd name="connsiteX46" fmla="*/ 4905602 w 6237794"/>
                <a:gd name="connsiteY46" fmla="*/ 6836446 h 6858000"/>
                <a:gd name="connsiteX47" fmla="*/ 4831447 w 6237794"/>
                <a:gd name="connsiteY47" fmla="*/ 6858000 h 6858000"/>
                <a:gd name="connsiteX48" fmla="*/ 3036485 w 6237794"/>
                <a:gd name="connsiteY48" fmla="*/ 6858000 h 6858000"/>
                <a:gd name="connsiteX49" fmla="*/ 2911533 w 6237794"/>
                <a:gd name="connsiteY49" fmla="*/ 6825558 h 6858000"/>
                <a:gd name="connsiteX50" fmla="*/ 2719386 w 6237794"/>
                <a:gd name="connsiteY50" fmla="*/ 6767158 h 6858000"/>
                <a:gd name="connsiteX51" fmla="*/ 1980415 w 6237794"/>
                <a:gd name="connsiteY51" fmla="*/ 6440210 h 6858000"/>
                <a:gd name="connsiteX52" fmla="*/ 1357588 w 6237794"/>
                <a:gd name="connsiteY52" fmla="*/ 5931206 h 6858000"/>
                <a:gd name="connsiteX53" fmla="*/ 1105118 w 6237794"/>
                <a:gd name="connsiteY53" fmla="*/ 5624874 h 6858000"/>
                <a:gd name="connsiteX54" fmla="*/ 884588 w 6237794"/>
                <a:gd name="connsiteY54" fmla="*/ 5300539 h 6858000"/>
                <a:gd name="connsiteX55" fmla="*/ 833049 w 6237794"/>
                <a:gd name="connsiteY55" fmla="*/ 5217931 h 6858000"/>
                <a:gd name="connsiteX56" fmla="*/ 783833 w 6237794"/>
                <a:gd name="connsiteY56" fmla="*/ 5137791 h 6858000"/>
                <a:gd name="connsiteX57" fmla="*/ 686706 w 6237794"/>
                <a:gd name="connsiteY57" fmla="*/ 4982447 h 6858000"/>
                <a:gd name="connsiteX58" fmla="*/ 485485 w 6237794"/>
                <a:gd name="connsiteY58" fmla="*/ 4665082 h 6858000"/>
                <a:gd name="connsiteX59" fmla="*/ 289055 w 6237794"/>
                <a:gd name="connsiteY59" fmla="*/ 4329568 h 6858000"/>
                <a:gd name="connsiteX60" fmla="*/ 200495 w 6237794"/>
                <a:gd name="connsiteY60" fmla="*/ 4151721 h 6858000"/>
                <a:gd name="connsiteX61" fmla="*/ 125291 w 6237794"/>
                <a:gd name="connsiteY61" fmla="*/ 3965600 h 6858000"/>
                <a:gd name="connsiteX62" fmla="*/ 67654 w 6237794"/>
                <a:gd name="connsiteY62" fmla="*/ 3772509 h 6858000"/>
                <a:gd name="connsiteX63" fmla="*/ 46168 w 6237794"/>
                <a:gd name="connsiteY63" fmla="*/ 3674076 h 6858000"/>
                <a:gd name="connsiteX64" fmla="*/ 36731 w 6237794"/>
                <a:gd name="connsiteY64" fmla="*/ 3624714 h 6858000"/>
                <a:gd name="connsiteX65" fmla="*/ 28891 w 6237794"/>
                <a:gd name="connsiteY65" fmla="*/ 3575208 h 6858000"/>
                <a:gd name="connsiteX66" fmla="*/ 0 w 6237794"/>
                <a:gd name="connsiteY66" fmla="*/ 3178573 h 6858000"/>
                <a:gd name="connsiteX67" fmla="*/ 80575 w 6237794"/>
                <a:gd name="connsiteY67" fmla="*/ 2405774 h 6858000"/>
                <a:gd name="connsiteX68" fmla="*/ 322737 w 6237794"/>
                <a:gd name="connsiteY68" fmla="*/ 1665351 h 6858000"/>
                <a:gd name="connsiteX69" fmla="*/ 1230700 w 6237794"/>
                <a:gd name="connsiteY69" fmla="*/ 407938 h 6858000"/>
                <a:gd name="connsiteX70" fmla="*/ 1521825 w 6237794"/>
                <a:gd name="connsiteY70" fmla="*/ 14944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6237794" h="6858000">
                  <a:moveTo>
                    <a:pt x="1720317" y="0"/>
                  </a:moveTo>
                  <a:lnTo>
                    <a:pt x="2433560" y="0"/>
                  </a:lnTo>
                  <a:lnTo>
                    <a:pt x="2351473" y="41605"/>
                  </a:lnTo>
                  <a:cubicBezTo>
                    <a:pt x="2036528" y="216271"/>
                    <a:pt x="1740794" y="426339"/>
                    <a:pt x="1473152" y="667521"/>
                  </a:cubicBezTo>
                  <a:cubicBezTo>
                    <a:pt x="1295305" y="828818"/>
                    <a:pt x="1130525" y="1004777"/>
                    <a:pt x="982876" y="1193803"/>
                  </a:cubicBezTo>
                  <a:cubicBezTo>
                    <a:pt x="834936" y="1382538"/>
                    <a:pt x="704418" y="1584921"/>
                    <a:pt x="595242" y="1798192"/>
                  </a:cubicBezTo>
                  <a:cubicBezTo>
                    <a:pt x="486066" y="2011317"/>
                    <a:pt x="395183" y="2234461"/>
                    <a:pt x="332174" y="2466315"/>
                  </a:cubicBezTo>
                  <a:cubicBezTo>
                    <a:pt x="269166" y="2697588"/>
                    <a:pt x="236355" y="2938008"/>
                    <a:pt x="236500" y="3178573"/>
                  </a:cubicBezTo>
                  <a:cubicBezTo>
                    <a:pt x="237807" y="3296751"/>
                    <a:pt x="249421" y="3414057"/>
                    <a:pt x="276860" y="3527298"/>
                  </a:cubicBezTo>
                  <a:cubicBezTo>
                    <a:pt x="303864" y="3640684"/>
                    <a:pt x="345821" y="3749135"/>
                    <a:pt x="396054" y="3853520"/>
                  </a:cubicBezTo>
                  <a:cubicBezTo>
                    <a:pt x="421461" y="3905640"/>
                    <a:pt x="449626" y="3956743"/>
                    <a:pt x="479243" y="4007121"/>
                  </a:cubicBezTo>
                  <a:cubicBezTo>
                    <a:pt x="509295" y="4057354"/>
                    <a:pt x="541380" y="4106861"/>
                    <a:pt x="574772" y="4155787"/>
                  </a:cubicBezTo>
                  <a:cubicBezTo>
                    <a:pt x="642426" y="4253348"/>
                    <a:pt x="717630" y="4348007"/>
                    <a:pt x="795447" y="4443100"/>
                  </a:cubicBezTo>
                  <a:cubicBezTo>
                    <a:pt x="873264" y="4538339"/>
                    <a:pt x="954565" y="4633577"/>
                    <a:pt x="1034270" y="4732591"/>
                  </a:cubicBezTo>
                  <a:cubicBezTo>
                    <a:pt x="1074195" y="4781952"/>
                    <a:pt x="1113684" y="4832476"/>
                    <a:pt x="1153028" y="4883725"/>
                  </a:cubicBezTo>
                  <a:lnTo>
                    <a:pt x="1210084" y="4957912"/>
                  </a:lnTo>
                  <a:cubicBezTo>
                    <a:pt x="1228813" y="4981576"/>
                    <a:pt x="1246670" y="5005822"/>
                    <a:pt x="1265979" y="5028906"/>
                  </a:cubicBezTo>
                  <a:cubicBezTo>
                    <a:pt x="1416677" y="5216770"/>
                    <a:pt x="1580151" y="5389681"/>
                    <a:pt x="1746238" y="5553590"/>
                  </a:cubicBezTo>
                  <a:cubicBezTo>
                    <a:pt x="1829717" y="5635182"/>
                    <a:pt x="1914648" y="5714015"/>
                    <a:pt x="2001611" y="5789654"/>
                  </a:cubicBezTo>
                  <a:cubicBezTo>
                    <a:pt x="2088575" y="5865293"/>
                    <a:pt x="2177135" y="5938465"/>
                    <a:pt x="2269035" y="6007280"/>
                  </a:cubicBezTo>
                  <a:cubicBezTo>
                    <a:pt x="2452108" y="6145202"/>
                    <a:pt x="2649554" y="6268461"/>
                    <a:pt x="2866455" y="6351505"/>
                  </a:cubicBezTo>
                  <a:cubicBezTo>
                    <a:pt x="2974615" y="6393027"/>
                    <a:pt x="3086694" y="6424821"/>
                    <a:pt x="3200661" y="6448777"/>
                  </a:cubicBezTo>
                  <a:cubicBezTo>
                    <a:pt x="3229262" y="6454438"/>
                    <a:pt x="3257572" y="6460971"/>
                    <a:pt x="3286318" y="6465908"/>
                  </a:cubicBezTo>
                  <a:lnTo>
                    <a:pt x="3372701" y="6480281"/>
                  </a:lnTo>
                  <a:cubicBezTo>
                    <a:pt x="3430628" y="6487975"/>
                    <a:pt x="3488556" y="6496106"/>
                    <a:pt x="3547063" y="6500896"/>
                  </a:cubicBezTo>
                  <a:cubicBezTo>
                    <a:pt x="3576245" y="6503654"/>
                    <a:pt x="3605426" y="6506268"/>
                    <a:pt x="3634753" y="6507575"/>
                  </a:cubicBezTo>
                  <a:cubicBezTo>
                    <a:pt x="3664079" y="6509026"/>
                    <a:pt x="3693261" y="6511350"/>
                    <a:pt x="3722733" y="6512221"/>
                  </a:cubicBezTo>
                  <a:lnTo>
                    <a:pt x="3811003" y="6514253"/>
                  </a:lnTo>
                  <a:cubicBezTo>
                    <a:pt x="3840329" y="6514979"/>
                    <a:pt x="3869946" y="6513963"/>
                    <a:pt x="3899418" y="6513817"/>
                  </a:cubicBezTo>
                  <a:lnTo>
                    <a:pt x="3943698" y="6513381"/>
                  </a:lnTo>
                  <a:cubicBezTo>
                    <a:pt x="3958071" y="6512946"/>
                    <a:pt x="3972154" y="6512075"/>
                    <a:pt x="3986381" y="6511495"/>
                  </a:cubicBezTo>
                  <a:cubicBezTo>
                    <a:pt x="4000609" y="6510768"/>
                    <a:pt x="4014837" y="6510333"/>
                    <a:pt x="4028919" y="6509317"/>
                  </a:cubicBezTo>
                  <a:lnTo>
                    <a:pt x="4071312" y="6505833"/>
                  </a:lnTo>
                  <a:cubicBezTo>
                    <a:pt x="4127788" y="6501332"/>
                    <a:pt x="4183828" y="6493782"/>
                    <a:pt x="4239432" y="6485072"/>
                  </a:cubicBezTo>
                  <a:cubicBezTo>
                    <a:pt x="4461994" y="6448195"/>
                    <a:pt x="4675992" y="6376041"/>
                    <a:pt x="4879826" y="6274849"/>
                  </a:cubicBezTo>
                  <a:cubicBezTo>
                    <a:pt x="5084386" y="6174820"/>
                    <a:pt x="5279074" y="6046770"/>
                    <a:pt x="5471439" y="5906235"/>
                  </a:cubicBezTo>
                  <a:cubicBezTo>
                    <a:pt x="5519494" y="5871246"/>
                    <a:pt x="5567258" y="5834806"/>
                    <a:pt x="5614877" y="5797930"/>
                  </a:cubicBezTo>
                  <a:cubicBezTo>
                    <a:pt x="5662787" y="5761199"/>
                    <a:pt x="5710551" y="5723887"/>
                    <a:pt x="5758316" y="5685995"/>
                  </a:cubicBezTo>
                  <a:lnTo>
                    <a:pt x="6048824" y="5453705"/>
                  </a:lnTo>
                  <a:lnTo>
                    <a:pt x="6237794" y="5308644"/>
                  </a:lnTo>
                  <a:lnTo>
                    <a:pt x="6237794" y="6081399"/>
                  </a:lnTo>
                  <a:lnTo>
                    <a:pt x="6123011" y="6166399"/>
                  </a:lnTo>
                  <a:cubicBezTo>
                    <a:pt x="6071326" y="6204001"/>
                    <a:pt x="6019061" y="6241458"/>
                    <a:pt x="5965925" y="6278479"/>
                  </a:cubicBezTo>
                  <a:cubicBezTo>
                    <a:pt x="5912644" y="6315210"/>
                    <a:pt x="5858927" y="6351650"/>
                    <a:pt x="5803903" y="6387364"/>
                  </a:cubicBezTo>
                  <a:cubicBezTo>
                    <a:pt x="5694437" y="6458938"/>
                    <a:pt x="5581486" y="6528335"/>
                    <a:pt x="5463744" y="6591780"/>
                  </a:cubicBezTo>
                  <a:cubicBezTo>
                    <a:pt x="5346147" y="6655514"/>
                    <a:pt x="5224486" y="6714748"/>
                    <a:pt x="5097888" y="6765562"/>
                  </a:cubicBezTo>
                  <a:cubicBezTo>
                    <a:pt x="5034879" y="6791332"/>
                    <a:pt x="4970700" y="6815005"/>
                    <a:pt x="4905602" y="6836446"/>
                  </a:cubicBezTo>
                  <a:lnTo>
                    <a:pt x="4831447" y="6858000"/>
                  </a:lnTo>
                  <a:lnTo>
                    <a:pt x="3036485" y="6858000"/>
                  </a:lnTo>
                  <a:lnTo>
                    <a:pt x="2911533" y="6825558"/>
                  </a:lnTo>
                  <a:cubicBezTo>
                    <a:pt x="2847182" y="6807410"/>
                    <a:pt x="2783121" y="6787919"/>
                    <a:pt x="2719386" y="6767158"/>
                  </a:cubicBezTo>
                  <a:cubicBezTo>
                    <a:pt x="2464884" y="6683389"/>
                    <a:pt x="2213285" y="6579149"/>
                    <a:pt x="1980415" y="6440210"/>
                  </a:cubicBezTo>
                  <a:cubicBezTo>
                    <a:pt x="1747399" y="6301563"/>
                    <a:pt x="1539355" y="6125749"/>
                    <a:pt x="1357588" y="5931206"/>
                  </a:cubicBezTo>
                  <a:cubicBezTo>
                    <a:pt x="1266269" y="5834080"/>
                    <a:pt x="1183226" y="5730711"/>
                    <a:pt x="1105118" y="5624874"/>
                  </a:cubicBezTo>
                  <a:cubicBezTo>
                    <a:pt x="1027446" y="5518601"/>
                    <a:pt x="953549" y="5410732"/>
                    <a:pt x="884588" y="5300539"/>
                  </a:cubicBezTo>
                  <a:cubicBezTo>
                    <a:pt x="866876" y="5273245"/>
                    <a:pt x="850180" y="5245516"/>
                    <a:pt x="833049" y="5217931"/>
                  </a:cubicBezTo>
                  <a:lnTo>
                    <a:pt x="783833" y="5137791"/>
                  </a:lnTo>
                  <a:cubicBezTo>
                    <a:pt x="752328" y="5085962"/>
                    <a:pt x="719662" y="5034567"/>
                    <a:pt x="686706" y="4982447"/>
                  </a:cubicBezTo>
                  <a:lnTo>
                    <a:pt x="485485" y="4665082"/>
                  </a:lnTo>
                  <a:cubicBezTo>
                    <a:pt x="417976" y="4556922"/>
                    <a:pt x="351338" y="4445568"/>
                    <a:pt x="289055" y="4329568"/>
                  </a:cubicBezTo>
                  <a:cubicBezTo>
                    <a:pt x="257987" y="4271496"/>
                    <a:pt x="227934" y="4212408"/>
                    <a:pt x="200495" y="4151721"/>
                  </a:cubicBezTo>
                  <a:cubicBezTo>
                    <a:pt x="173201" y="4090891"/>
                    <a:pt x="147794" y="4028898"/>
                    <a:pt x="125291" y="3965600"/>
                  </a:cubicBezTo>
                  <a:cubicBezTo>
                    <a:pt x="103224" y="3902155"/>
                    <a:pt x="83624" y="3837840"/>
                    <a:pt x="67654" y="3772509"/>
                  </a:cubicBezTo>
                  <a:cubicBezTo>
                    <a:pt x="60105" y="3739843"/>
                    <a:pt x="52410" y="3707032"/>
                    <a:pt x="46168" y="3674076"/>
                  </a:cubicBezTo>
                  <a:lnTo>
                    <a:pt x="36731" y="3624714"/>
                  </a:lnTo>
                  <a:lnTo>
                    <a:pt x="28891" y="3575208"/>
                  </a:lnTo>
                  <a:cubicBezTo>
                    <a:pt x="8566" y="3442948"/>
                    <a:pt x="0" y="3310252"/>
                    <a:pt x="0" y="3178573"/>
                  </a:cubicBezTo>
                  <a:cubicBezTo>
                    <a:pt x="726" y="2919425"/>
                    <a:pt x="27730" y="2660277"/>
                    <a:pt x="80575" y="2405774"/>
                  </a:cubicBezTo>
                  <a:cubicBezTo>
                    <a:pt x="133276" y="2151417"/>
                    <a:pt x="213997" y="1901996"/>
                    <a:pt x="322737" y="1665351"/>
                  </a:cubicBezTo>
                  <a:cubicBezTo>
                    <a:pt x="541235" y="1192061"/>
                    <a:pt x="857875" y="768568"/>
                    <a:pt x="1230700" y="407938"/>
                  </a:cubicBezTo>
                  <a:cubicBezTo>
                    <a:pt x="1324124" y="317781"/>
                    <a:pt x="1421323" y="231579"/>
                    <a:pt x="1521825" y="149443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13BFB38F-216C-4A75-8C1C-DAF998A5CB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698" y="0"/>
              <a:ext cx="6477994" cy="6858000"/>
            </a:xfrm>
            <a:custGeom>
              <a:avLst/>
              <a:gdLst>
                <a:gd name="connsiteX0" fmla="*/ 5634917 w 6230407"/>
                <a:gd name="connsiteY0" fmla="*/ 0 h 6858000"/>
                <a:gd name="connsiteX1" fmla="*/ 6230407 w 6230407"/>
                <a:gd name="connsiteY1" fmla="*/ 0 h 6858000"/>
                <a:gd name="connsiteX2" fmla="*/ 6230407 w 6230407"/>
                <a:gd name="connsiteY2" fmla="*/ 322046 h 6858000"/>
                <a:gd name="connsiteX3" fmla="*/ 6061915 w 6230407"/>
                <a:gd name="connsiteY3" fmla="*/ 206288 h 6858000"/>
                <a:gd name="connsiteX4" fmla="*/ 5814792 w 6230407"/>
                <a:gd name="connsiteY4" fmla="*/ 74312 h 6858000"/>
                <a:gd name="connsiteX5" fmla="*/ 5676576 w 6230407"/>
                <a:gd name="connsiteY5" fmla="*/ 15049 h 6858000"/>
                <a:gd name="connsiteX6" fmla="*/ 1821847 w 6230407"/>
                <a:gd name="connsiteY6" fmla="*/ 0 h 6858000"/>
                <a:gd name="connsiteX7" fmla="*/ 3449591 w 6230407"/>
                <a:gd name="connsiteY7" fmla="*/ 0 h 6858000"/>
                <a:gd name="connsiteX8" fmla="*/ 3354111 w 6230407"/>
                <a:gd name="connsiteY8" fmla="*/ 29819 h 6858000"/>
                <a:gd name="connsiteX9" fmla="*/ 3177287 w 6230407"/>
                <a:gd name="connsiteY9" fmla="*/ 93621 h 6858000"/>
                <a:gd name="connsiteX10" fmla="*/ 1915374 w 6230407"/>
                <a:gd name="connsiteY10" fmla="*/ 844207 h 6858000"/>
                <a:gd name="connsiteX11" fmla="*/ 1042545 w 6230407"/>
                <a:gd name="connsiteY11" fmla="*/ 1926532 h 6858000"/>
                <a:gd name="connsiteX12" fmla="*/ 726050 w 6230407"/>
                <a:gd name="connsiteY12" fmla="*/ 3186123 h 6858000"/>
                <a:gd name="connsiteX13" fmla="*/ 1249864 w 6230407"/>
                <a:gd name="connsiteY13" fmla="*/ 4355701 h 6858000"/>
                <a:gd name="connsiteX14" fmla="*/ 1513803 w 6230407"/>
                <a:gd name="connsiteY14" fmla="*/ 4726929 h 6858000"/>
                <a:gd name="connsiteX15" fmla="*/ 3990446 w 6230407"/>
                <a:gd name="connsiteY15" fmla="*/ 6178014 h 6858000"/>
                <a:gd name="connsiteX16" fmla="*/ 5870541 w 6230407"/>
                <a:gd name="connsiteY16" fmla="*/ 5285296 h 6858000"/>
                <a:gd name="connsiteX17" fmla="*/ 6099347 w 6230407"/>
                <a:gd name="connsiteY17" fmla="*/ 5108030 h 6858000"/>
                <a:gd name="connsiteX18" fmla="*/ 6230407 w 6230407"/>
                <a:gd name="connsiteY18" fmla="*/ 5006078 h 6858000"/>
                <a:gd name="connsiteX19" fmla="*/ 6230407 w 6230407"/>
                <a:gd name="connsiteY19" fmla="*/ 5924458 h 6858000"/>
                <a:gd name="connsiteX20" fmla="*/ 6056186 w 6230407"/>
                <a:gd name="connsiteY20" fmla="*/ 6058925 h 6858000"/>
                <a:gd name="connsiteX21" fmla="*/ 4500343 w 6230407"/>
                <a:gd name="connsiteY21" fmla="*/ 6854086 h 6858000"/>
                <a:gd name="connsiteX22" fmla="*/ 4476760 w 6230407"/>
                <a:gd name="connsiteY22" fmla="*/ 6858000 h 6858000"/>
                <a:gd name="connsiteX23" fmla="*/ 3391617 w 6230407"/>
                <a:gd name="connsiteY23" fmla="*/ 6858000 h 6858000"/>
                <a:gd name="connsiteX24" fmla="*/ 3242986 w 6230407"/>
                <a:gd name="connsiteY24" fmla="*/ 6833894 h 6858000"/>
                <a:gd name="connsiteX25" fmla="*/ 913044 w 6230407"/>
                <a:gd name="connsiteY25" fmla="*/ 5134452 h 6858000"/>
                <a:gd name="connsiteX26" fmla="*/ 0 w 6230407"/>
                <a:gd name="connsiteY26" fmla="*/ 3186123 h 6858000"/>
                <a:gd name="connsiteX27" fmla="*/ 1779764 w 6230407"/>
                <a:gd name="connsiteY27" fmla="*/ 2881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230407" h="6858000">
                  <a:moveTo>
                    <a:pt x="5634917" y="0"/>
                  </a:moveTo>
                  <a:lnTo>
                    <a:pt x="6230407" y="0"/>
                  </a:lnTo>
                  <a:lnTo>
                    <a:pt x="6230407" y="322046"/>
                  </a:lnTo>
                  <a:lnTo>
                    <a:pt x="6061915" y="206288"/>
                  </a:lnTo>
                  <a:cubicBezTo>
                    <a:pt x="5982213" y="157828"/>
                    <a:pt x="5899796" y="113801"/>
                    <a:pt x="5814792" y="74312"/>
                  </a:cubicBezTo>
                  <a:cubicBezTo>
                    <a:pt x="5769441" y="53261"/>
                    <a:pt x="5723362" y="33505"/>
                    <a:pt x="5676576" y="15049"/>
                  </a:cubicBezTo>
                  <a:close/>
                  <a:moveTo>
                    <a:pt x="1821847" y="0"/>
                  </a:moveTo>
                  <a:lnTo>
                    <a:pt x="3449591" y="0"/>
                  </a:lnTo>
                  <a:lnTo>
                    <a:pt x="3354111" y="29819"/>
                  </a:lnTo>
                  <a:cubicBezTo>
                    <a:pt x="3295072" y="49686"/>
                    <a:pt x="3236122" y="70955"/>
                    <a:pt x="3177287" y="93621"/>
                  </a:cubicBezTo>
                  <a:cubicBezTo>
                    <a:pt x="2718951" y="269871"/>
                    <a:pt x="2282682" y="529455"/>
                    <a:pt x="1915374" y="844207"/>
                  </a:cubicBezTo>
                  <a:cubicBezTo>
                    <a:pt x="1541678" y="1164331"/>
                    <a:pt x="1247976" y="1528591"/>
                    <a:pt x="1042545" y="1926532"/>
                  </a:cubicBezTo>
                  <a:cubicBezTo>
                    <a:pt x="832613" y="2333329"/>
                    <a:pt x="726050" y="2757113"/>
                    <a:pt x="726050" y="3186123"/>
                  </a:cubicBezTo>
                  <a:cubicBezTo>
                    <a:pt x="726050" y="3618181"/>
                    <a:pt x="896057" y="3870506"/>
                    <a:pt x="1249864" y="4355701"/>
                  </a:cubicBezTo>
                  <a:cubicBezTo>
                    <a:pt x="1335230" y="4472717"/>
                    <a:pt x="1423500" y="4593798"/>
                    <a:pt x="1513803" y="4726929"/>
                  </a:cubicBezTo>
                  <a:cubicBezTo>
                    <a:pt x="2203848" y="5744068"/>
                    <a:pt x="2944562" y="6178014"/>
                    <a:pt x="3990446" y="6178014"/>
                  </a:cubicBezTo>
                  <a:cubicBezTo>
                    <a:pt x="4676863" y="6178014"/>
                    <a:pt x="5180496" y="5824498"/>
                    <a:pt x="5870541" y="5285296"/>
                  </a:cubicBezTo>
                  <a:cubicBezTo>
                    <a:pt x="5947632" y="5225046"/>
                    <a:pt x="6024723" y="5165521"/>
                    <a:pt x="6099347" y="5108030"/>
                  </a:cubicBezTo>
                  <a:lnTo>
                    <a:pt x="6230407" y="5006078"/>
                  </a:lnTo>
                  <a:lnTo>
                    <a:pt x="6230407" y="5924458"/>
                  </a:lnTo>
                  <a:lnTo>
                    <a:pt x="6056186" y="6058925"/>
                  </a:lnTo>
                  <a:cubicBezTo>
                    <a:pt x="5577260" y="6421454"/>
                    <a:pt x="5092142" y="6735949"/>
                    <a:pt x="4500343" y="6854086"/>
                  </a:cubicBezTo>
                  <a:lnTo>
                    <a:pt x="4476760" y="6858000"/>
                  </a:lnTo>
                  <a:lnTo>
                    <a:pt x="3391617" y="6858000"/>
                  </a:lnTo>
                  <a:lnTo>
                    <a:pt x="3242986" y="6833894"/>
                  </a:lnTo>
                  <a:cubicBezTo>
                    <a:pt x="2233307" y="6634206"/>
                    <a:pt x="1512986" y="6018796"/>
                    <a:pt x="913044" y="5134452"/>
                  </a:cubicBezTo>
                  <a:cubicBezTo>
                    <a:pt x="469951" y="4481428"/>
                    <a:pt x="0" y="4033545"/>
                    <a:pt x="0" y="3186123"/>
                  </a:cubicBezTo>
                  <a:cubicBezTo>
                    <a:pt x="0" y="1915018"/>
                    <a:pt x="732545" y="779286"/>
                    <a:pt x="1779764" y="28818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DF24F7D-73CE-4EF0-86BC-1C1C4C5CB7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5698" y="0"/>
              <a:ext cx="6477994" cy="6858000"/>
            </a:xfrm>
            <a:custGeom>
              <a:avLst/>
              <a:gdLst>
                <a:gd name="connsiteX0" fmla="*/ 5061392 w 6230408"/>
                <a:gd name="connsiteY0" fmla="*/ 0 h 6858000"/>
                <a:gd name="connsiteX1" fmla="*/ 6230408 w 6230408"/>
                <a:gd name="connsiteY1" fmla="*/ 0 h 6858000"/>
                <a:gd name="connsiteX2" fmla="*/ 6230408 w 6230408"/>
                <a:gd name="connsiteY2" fmla="*/ 502666 h 6858000"/>
                <a:gd name="connsiteX3" fmla="*/ 6204367 w 6230408"/>
                <a:gd name="connsiteY3" fmla="*/ 480166 h 6858000"/>
                <a:gd name="connsiteX4" fmla="*/ 5753525 w 6230408"/>
                <a:gd name="connsiteY4" fmla="*/ 205991 h 6858000"/>
                <a:gd name="connsiteX5" fmla="*/ 5205685 w 6230408"/>
                <a:gd name="connsiteY5" fmla="*/ 25948 h 6858000"/>
                <a:gd name="connsiteX6" fmla="*/ 1821847 w 6230408"/>
                <a:gd name="connsiteY6" fmla="*/ 0 h 6858000"/>
                <a:gd name="connsiteX7" fmla="*/ 4114919 w 6230408"/>
                <a:gd name="connsiteY7" fmla="*/ 0 h 6858000"/>
                <a:gd name="connsiteX8" fmla="*/ 4086206 w 6230408"/>
                <a:gd name="connsiteY8" fmla="*/ 3507 h 6858000"/>
                <a:gd name="connsiteX9" fmla="*/ 3229262 w 6230408"/>
                <a:gd name="connsiteY9" fmla="*/ 229075 h 6858000"/>
                <a:gd name="connsiteX10" fmla="*/ 2009741 w 6230408"/>
                <a:gd name="connsiteY10" fmla="*/ 954400 h 6858000"/>
                <a:gd name="connsiteX11" fmla="*/ 1171466 w 6230408"/>
                <a:gd name="connsiteY11" fmla="*/ 1993025 h 6858000"/>
                <a:gd name="connsiteX12" fmla="*/ 871086 w 6230408"/>
                <a:gd name="connsiteY12" fmla="*/ 3186123 h 6858000"/>
                <a:gd name="connsiteX13" fmla="*/ 1367025 w 6230408"/>
                <a:gd name="connsiteY13" fmla="*/ 4270190 h 6858000"/>
                <a:gd name="connsiteX14" fmla="*/ 1633868 w 6230408"/>
                <a:gd name="connsiteY14" fmla="*/ 4645483 h 6858000"/>
                <a:gd name="connsiteX15" fmla="*/ 2651877 w 6230408"/>
                <a:gd name="connsiteY15" fmla="*/ 5684689 h 6858000"/>
                <a:gd name="connsiteX16" fmla="*/ 3990301 w 6230408"/>
                <a:gd name="connsiteY16" fmla="*/ 6032833 h 6858000"/>
                <a:gd name="connsiteX17" fmla="*/ 4851225 w 6230408"/>
                <a:gd name="connsiteY17" fmla="*/ 5811141 h 6858000"/>
                <a:gd name="connsiteX18" fmla="*/ 5780965 w 6230408"/>
                <a:gd name="connsiteY18" fmla="*/ 5171038 h 6858000"/>
                <a:gd name="connsiteX19" fmla="*/ 6010496 w 6230408"/>
                <a:gd name="connsiteY19" fmla="*/ 4993191 h 6858000"/>
                <a:gd name="connsiteX20" fmla="*/ 6230408 w 6230408"/>
                <a:gd name="connsiteY20" fmla="*/ 4822117 h 6858000"/>
                <a:gd name="connsiteX21" fmla="*/ 6230408 w 6230408"/>
                <a:gd name="connsiteY21" fmla="*/ 5924457 h 6858000"/>
                <a:gd name="connsiteX22" fmla="*/ 6056186 w 6230408"/>
                <a:gd name="connsiteY22" fmla="*/ 6058925 h 6858000"/>
                <a:gd name="connsiteX23" fmla="*/ 4500343 w 6230408"/>
                <a:gd name="connsiteY23" fmla="*/ 6854086 h 6858000"/>
                <a:gd name="connsiteX24" fmla="*/ 4476760 w 6230408"/>
                <a:gd name="connsiteY24" fmla="*/ 6858000 h 6858000"/>
                <a:gd name="connsiteX25" fmla="*/ 3391617 w 6230408"/>
                <a:gd name="connsiteY25" fmla="*/ 6858000 h 6858000"/>
                <a:gd name="connsiteX26" fmla="*/ 3242986 w 6230408"/>
                <a:gd name="connsiteY26" fmla="*/ 6833894 h 6858000"/>
                <a:gd name="connsiteX27" fmla="*/ 913044 w 6230408"/>
                <a:gd name="connsiteY27" fmla="*/ 5134452 h 6858000"/>
                <a:gd name="connsiteX28" fmla="*/ 0 w 6230408"/>
                <a:gd name="connsiteY28" fmla="*/ 3186123 h 6858000"/>
                <a:gd name="connsiteX29" fmla="*/ 1779764 w 6230408"/>
                <a:gd name="connsiteY29" fmla="*/ 28818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230408" h="6858000">
                  <a:moveTo>
                    <a:pt x="5061392" y="0"/>
                  </a:moveTo>
                  <a:lnTo>
                    <a:pt x="6230408" y="0"/>
                  </a:lnTo>
                  <a:lnTo>
                    <a:pt x="6230408" y="502666"/>
                  </a:lnTo>
                  <a:lnTo>
                    <a:pt x="6204367" y="480166"/>
                  </a:lnTo>
                  <a:cubicBezTo>
                    <a:pt x="6064466" y="372115"/>
                    <a:pt x="5913877" y="280469"/>
                    <a:pt x="5753525" y="205991"/>
                  </a:cubicBezTo>
                  <a:cubicBezTo>
                    <a:pt x="5581848" y="126214"/>
                    <a:pt x="5398775" y="66109"/>
                    <a:pt x="5205685" y="25948"/>
                  </a:cubicBezTo>
                  <a:close/>
                  <a:moveTo>
                    <a:pt x="1821847" y="0"/>
                  </a:moveTo>
                  <a:lnTo>
                    <a:pt x="4114919" y="0"/>
                  </a:lnTo>
                  <a:lnTo>
                    <a:pt x="4086206" y="3507"/>
                  </a:lnTo>
                  <a:cubicBezTo>
                    <a:pt x="3798985" y="45364"/>
                    <a:pt x="3509190" y="121369"/>
                    <a:pt x="3229262" y="229075"/>
                  </a:cubicBezTo>
                  <a:cubicBezTo>
                    <a:pt x="2786315" y="399518"/>
                    <a:pt x="2364564" y="650390"/>
                    <a:pt x="2009741" y="954400"/>
                  </a:cubicBezTo>
                  <a:cubicBezTo>
                    <a:pt x="1655354" y="1257973"/>
                    <a:pt x="1365573" y="1617151"/>
                    <a:pt x="1171466" y="1993025"/>
                  </a:cubicBezTo>
                  <a:cubicBezTo>
                    <a:pt x="972132" y="2379061"/>
                    <a:pt x="871086" y="2780487"/>
                    <a:pt x="871086" y="3186123"/>
                  </a:cubicBezTo>
                  <a:cubicBezTo>
                    <a:pt x="871086" y="3573756"/>
                    <a:pt x="1023091" y="3798642"/>
                    <a:pt x="1367025" y="4270190"/>
                  </a:cubicBezTo>
                  <a:cubicBezTo>
                    <a:pt x="1453117" y="4388222"/>
                    <a:pt x="1542113" y="4510319"/>
                    <a:pt x="1633868" y="4645483"/>
                  </a:cubicBezTo>
                  <a:cubicBezTo>
                    <a:pt x="1958347" y="5123709"/>
                    <a:pt x="2291248" y="5463723"/>
                    <a:pt x="2651877" y="5684689"/>
                  </a:cubicBezTo>
                  <a:cubicBezTo>
                    <a:pt x="3034139" y="5919011"/>
                    <a:pt x="3472005" y="6032833"/>
                    <a:pt x="3990301" y="6032833"/>
                  </a:cubicBezTo>
                  <a:cubicBezTo>
                    <a:pt x="4284438" y="6032833"/>
                    <a:pt x="4557959" y="5962420"/>
                    <a:pt x="4851225" y="5811141"/>
                  </a:cubicBezTo>
                  <a:cubicBezTo>
                    <a:pt x="5152330" y="5655798"/>
                    <a:pt x="5450387" y="5429315"/>
                    <a:pt x="5780965" y="5171038"/>
                  </a:cubicBezTo>
                  <a:cubicBezTo>
                    <a:pt x="5858491" y="5110498"/>
                    <a:pt x="5935727" y="5050828"/>
                    <a:pt x="6010496" y="4993191"/>
                  </a:cubicBezTo>
                  <a:lnTo>
                    <a:pt x="6230408" y="4822117"/>
                  </a:lnTo>
                  <a:lnTo>
                    <a:pt x="6230408" y="5924457"/>
                  </a:lnTo>
                  <a:lnTo>
                    <a:pt x="6056186" y="6058925"/>
                  </a:lnTo>
                  <a:cubicBezTo>
                    <a:pt x="5577260" y="6421454"/>
                    <a:pt x="5092142" y="6735949"/>
                    <a:pt x="4500343" y="6854086"/>
                  </a:cubicBezTo>
                  <a:lnTo>
                    <a:pt x="4476760" y="6858000"/>
                  </a:lnTo>
                  <a:lnTo>
                    <a:pt x="3391617" y="6858000"/>
                  </a:lnTo>
                  <a:lnTo>
                    <a:pt x="3242986" y="6833894"/>
                  </a:lnTo>
                  <a:cubicBezTo>
                    <a:pt x="2233307" y="6634206"/>
                    <a:pt x="1512986" y="6018796"/>
                    <a:pt x="913044" y="5134452"/>
                  </a:cubicBezTo>
                  <a:cubicBezTo>
                    <a:pt x="469951" y="4481428"/>
                    <a:pt x="0" y="4033545"/>
                    <a:pt x="0" y="3186123"/>
                  </a:cubicBezTo>
                  <a:cubicBezTo>
                    <a:pt x="0" y="1915018"/>
                    <a:pt x="732545" y="779286"/>
                    <a:pt x="1779764" y="28818"/>
                  </a:cubicBez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sp useBgFill="1">
          <p:nvSpPr>
            <p:cNvPr id="25" name="Freeform: Shape 24">
              <a:extLst>
                <a:ext uri="{FF2B5EF4-FFF2-40B4-BE49-F238E27FC236}">
                  <a16:creationId xmlns:a16="http://schemas.microsoft.com/office/drawing/2014/main" id="{EC3445B6-9C0D-4865-BF68-CD74892D0E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705128" y="0"/>
              <a:ext cx="6648564" cy="6858000"/>
            </a:xfrm>
            <a:custGeom>
              <a:avLst/>
              <a:gdLst>
                <a:gd name="connsiteX0" fmla="*/ 1242460 w 6394458"/>
                <a:gd name="connsiteY0" fmla="*/ 0 h 6858000"/>
                <a:gd name="connsiteX1" fmla="*/ 2160732 w 6394458"/>
                <a:gd name="connsiteY1" fmla="*/ 0 h 6858000"/>
                <a:gd name="connsiteX2" fmla="*/ 2096124 w 6394458"/>
                <a:gd name="connsiteY2" fmla="*/ 41936 h 6858000"/>
                <a:gd name="connsiteX3" fmla="*/ 1942232 w 6394458"/>
                <a:gd name="connsiteY3" fmla="*/ 154451 h 6858000"/>
                <a:gd name="connsiteX4" fmla="*/ 1941942 w 6394458"/>
                <a:gd name="connsiteY4" fmla="*/ 154741 h 6858000"/>
                <a:gd name="connsiteX5" fmla="*/ 1941652 w 6394458"/>
                <a:gd name="connsiteY5" fmla="*/ 155032 h 6858000"/>
                <a:gd name="connsiteX6" fmla="*/ 1878498 w 6394458"/>
                <a:gd name="connsiteY6" fmla="*/ 203377 h 6858000"/>
                <a:gd name="connsiteX7" fmla="*/ 1865722 w 6394458"/>
                <a:gd name="connsiteY7" fmla="*/ 213395 h 6858000"/>
                <a:gd name="connsiteX8" fmla="*/ 1791679 w 6394458"/>
                <a:gd name="connsiteY8" fmla="*/ 272483 h 6858000"/>
                <a:gd name="connsiteX9" fmla="*/ 1503495 w 6394458"/>
                <a:gd name="connsiteY9" fmla="*/ 525389 h 6858000"/>
                <a:gd name="connsiteX10" fmla="*/ 990135 w 6394458"/>
                <a:gd name="connsiteY10" fmla="*/ 1098128 h 6858000"/>
                <a:gd name="connsiteX11" fmla="*/ 771637 w 6394458"/>
                <a:gd name="connsiteY11" fmla="*/ 1416800 h 6858000"/>
                <a:gd name="connsiteX12" fmla="*/ 585660 w 6394458"/>
                <a:gd name="connsiteY12" fmla="*/ 1756960 h 6858000"/>
                <a:gd name="connsiteX13" fmla="*/ 585515 w 6394458"/>
                <a:gd name="connsiteY13" fmla="*/ 1757395 h 6858000"/>
                <a:gd name="connsiteX14" fmla="*/ 585370 w 6394458"/>
                <a:gd name="connsiteY14" fmla="*/ 1757831 h 6858000"/>
                <a:gd name="connsiteX15" fmla="*/ 544574 w 6394458"/>
                <a:gd name="connsiteY15" fmla="*/ 1845230 h 6858000"/>
                <a:gd name="connsiteX16" fmla="*/ 524539 w 6394458"/>
                <a:gd name="connsiteY16" fmla="*/ 1889510 h 6858000"/>
                <a:gd name="connsiteX17" fmla="*/ 505666 w 6394458"/>
                <a:gd name="connsiteY17" fmla="*/ 1933935 h 6858000"/>
                <a:gd name="connsiteX18" fmla="*/ 502762 w 6394458"/>
                <a:gd name="connsiteY18" fmla="*/ 1940904 h 6858000"/>
                <a:gd name="connsiteX19" fmla="*/ 469661 w 6394458"/>
                <a:gd name="connsiteY19" fmla="*/ 2023512 h 6858000"/>
                <a:gd name="connsiteX20" fmla="*/ 456885 w 6394458"/>
                <a:gd name="connsiteY20" fmla="*/ 2057049 h 6858000"/>
                <a:gd name="connsiteX21" fmla="*/ 435688 w 6394458"/>
                <a:gd name="connsiteY21" fmla="*/ 2114395 h 6858000"/>
                <a:gd name="connsiteX22" fmla="*/ 435543 w 6394458"/>
                <a:gd name="connsiteY22" fmla="*/ 2114976 h 6858000"/>
                <a:gd name="connsiteX23" fmla="*/ 435253 w 6394458"/>
                <a:gd name="connsiteY23" fmla="*/ 2115557 h 6858000"/>
                <a:gd name="connsiteX24" fmla="*/ 324770 w 6394458"/>
                <a:gd name="connsiteY24" fmla="*/ 2488382 h 6858000"/>
                <a:gd name="connsiteX25" fmla="*/ 235338 w 6394458"/>
                <a:gd name="connsiteY25" fmla="*/ 3261036 h 6858000"/>
                <a:gd name="connsiteX26" fmla="*/ 272505 w 6394458"/>
                <a:gd name="connsiteY26" fmla="*/ 3641991 h 6858000"/>
                <a:gd name="connsiteX27" fmla="*/ 385891 w 6394458"/>
                <a:gd name="connsiteY27" fmla="*/ 4006104 h 6858000"/>
                <a:gd name="connsiteX28" fmla="*/ 386182 w 6394458"/>
                <a:gd name="connsiteY28" fmla="*/ 4006685 h 6858000"/>
                <a:gd name="connsiteX29" fmla="*/ 386472 w 6394458"/>
                <a:gd name="connsiteY29" fmla="*/ 4007266 h 6858000"/>
                <a:gd name="connsiteX30" fmla="*/ 413911 w 6394458"/>
                <a:gd name="connsiteY30" fmla="*/ 4068823 h 6858000"/>
                <a:gd name="connsiteX31" fmla="*/ 425380 w 6394458"/>
                <a:gd name="connsiteY31" fmla="*/ 4093794 h 6858000"/>
                <a:gd name="connsiteX32" fmla="*/ 435834 w 6394458"/>
                <a:gd name="connsiteY32" fmla="*/ 4114845 h 6858000"/>
                <a:gd name="connsiteX33" fmla="*/ 468644 w 6394458"/>
                <a:gd name="connsiteY33" fmla="*/ 4178435 h 6858000"/>
                <a:gd name="connsiteX34" fmla="*/ 468935 w 6394458"/>
                <a:gd name="connsiteY34" fmla="*/ 4179015 h 6858000"/>
                <a:gd name="connsiteX35" fmla="*/ 469225 w 6394458"/>
                <a:gd name="connsiteY35" fmla="*/ 4179596 h 6858000"/>
                <a:gd name="connsiteX36" fmla="*/ 566496 w 6394458"/>
                <a:gd name="connsiteY36" fmla="*/ 4345828 h 6858000"/>
                <a:gd name="connsiteX37" fmla="*/ 674366 w 6394458"/>
                <a:gd name="connsiteY37" fmla="*/ 4507124 h 6858000"/>
                <a:gd name="connsiteX38" fmla="*/ 790946 w 6394458"/>
                <a:gd name="connsiteY38" fmla="*/ 4665372 h 6858000"/>
                <a:gd name="connsiteX39" fmla="*/ 938015 w 6394458"/>
                <a:gd name="connsiteY39" fmla="*/ 4855559 h 6858000"/>
                <a:gd name="connsiteX40" fmla="*/ 1035286 w 6394458"/>
                <a:gd name="connsiteY40" fmla="*/ 4980269 h 6858000"/>
                <a:gd name="connsiteX41" fmla="*/ 1158254 w 6394458"/>
                <a:gd name="connsiteY41" fmla="*/ 5140985 h 6858000"/>
                <a:gd name="connsiteX42" fmla="*/ 1221118 w 6394458"/>
                <a:gd name="connsiteY42" fmla="*/ 5226351 h 6858000"/>
                <a:gd name="connsiteX43" fmla="*/ 1277448 w 6394458"/>
                <a:gd name="connsiteY43" fmla="*/ 5303007 h 6858000"/>
                <a:gd name="connsiteX44" fmla="*/ 1277739 w 6394458"/>
                <a:gd name="connsiteY44" fmla="*/ 5303297 h 6858000"/>
                <a:gd name="connsiteX45" fmla="*/ 1278029 w 6394458"/>
                <a:gd name="connsiteY45" fmla="*/ 5303588 h 6858000"/>
                <a:gd name="connsiteX46" fmla="*/ 1376607 w 6394458"/>
                <a:gd name="connsiteY46" fmla="*/ 5433525 h 6858000"/>
                <a:gd name="connsiteX47" fmla="*/ 1395625 w 6394458"/>
                <a:gd name="connsiteY47" fmla="*/ 5458060 h 6858000"/>
                <a:gd name="connsiteX48" fmla="*/ 1405207 w 6394458"/>
                <a:gd name="connsiteY48" fmla="*/ 5469965 h 6858000"/>
                <a:gd name="connsiteX49" fmla="*/ 1518739 w 6394458"/>
                <a:gd name="connsiteY49" fmla="*/ 5607597 h 6858000"/>
                <a:gd name="connsiteX50" fmla="*/ 1779194 w 6394458"/>
                <a:gd name="connsiteY50" fmla="*/ 5888957 h 6858000"/>
                <a:gd name="connsiteX51" fmla="*/ 2361805 w 6394458"/>
                <a:gd name="connsiteY51" fmla="*/ 6356876 h 6858000"/>
                <a:gd name="connsiteX52" fmla="*/ 2682656 w 6394458"/>
                <a:gd name="connsiteY52" fmla="*/ 6532110 h 6858000"/>
                <a:gd name="connsiteX53" fmla="*/ 2682946 w 6394458"/>
                <a:gd name="connsiteY53" fmla="*/ 6532255 h 6858000"/>
                <a:gd name="connsiteX54" fmla="*/ 2683236 w 6394458"/>
                <a:gd name="connsiteY54" fmla="*/ 6532400 h 6858000"/>
                <a:gd name="connsiteX55" fmla="*/ 3021944 w 6394458"/>
                <a:gd name="connsiteY55" fmla="*/ 6664805 h 6858000"/>
                <a:gd name="connsiteX56" fmla="*/ 3375605 w 6394458"/>
                <a:gd name="connsiteY56" fmla="*/ 6756415 h 6858000"/>
                <a:gd name="connsiteX57" fmla="*/ 3555048 w 6394458"/>
                <a:gd name="connsiteY57" fmla="*/ 6786612 h 6858000"/>
                <a:gd name="connsiteX58" fmla="*/ 3735218 w 6394458"/>
                <a:gd name="connsiteY58" fmla="*/ 6807083 h 6858000"/>
                <a:gd name="connsiteX59" fmla="*/ 4108188 w 6394458"/>
                <a:gd name="connsiteY59" fmla="*/ 6823343 h 6858000"/>
                <a:gd name="connsiteX60" fmla="*/ 4126917 w 6394458"/>
                <a:gd name="connsiteY60" fmla="*/ 6823343 h 6858000"/>
                <a:gd name="connsiteX61" fmla="*/ 4151597 w 6394458"/>
                <a:gd name="connsiteY61" fmla="*/ 6823488 h 6858000"/>
                <a:gd name="connsiteX62" fmla="*/ 4199652 w 6394458"/>
                <a:gd name="connsiteY62" fmla="*/ 6822763 h 6858000"/>
                <a:gd name="connsiteX63" fmla="*/ 4200088 w 6394458"/>
                <a:gd name="connsiteY63" fmla="*/ 6822763 h 6858000"/>
                <a:gd name="connsiteX64" fmla="*/ 4200523 w 6394458"/>
                <a:gd name="connsiteY64" fmla="*/ 6822763 h 6858000"/>
                <a:gd name="connsiteX65" fmla="*/ 4245675 w 6394458"/>
                <a:gd name="connsiteY65" fmla="*/ 6821601 h 6858000"/>
                <a:gd name="connsiteX66" fmla="*/ 4291117 w 6394458"/>
                <a:gd name="connsiteY66" fmla="*/ 6819277 h 6858000"/>
                <a:gd name="connsiteX67" fmla="*/ 4469108 w 6394458"/>
                <a:gd name="connsiteY67" fmla="*/ 6803743 h 6858000"/>
                <a:gd name="connsiteX68" fmla="*/ 5157267 w 6394458"/>
                <a:gd name="connsiteY68" fmla="*/ 6617766 h 6858000"/>
                <a:gd name="connsiteX69" fmla="*/ 5484069 w 6394458"/>
                <a:gd name="connsiteY69" fmla="*/ 6455744 h 6858000"/>
                <a:gd name="connsiteX70" fmla="*/ 5801144 w 6394458"/>
                <a:gd name="connsiteY70" fmla="*/ 6257717 h 6858000"/>
                <a:gd name="connsiteX71" fmla="*/ 6111106 w 6394458"/>
                <a:gd name="connsiteY71" fmla="*/ 6032542 h 6858000"/>
                <a:gd name="connsiteX72" fmla="*/ 6264127 w 6394458"/>
                <a:gd name="connsiteY72" fmla="*/ 5913203 h 6858000"/>
                <a:gd name="connsiteX73" fmla="*/ 6394458 w 6394458"/>
                <a:gd name="connsiteY73" fmla="*/ 5808939 h 6858000"/>
                <a:gd name="connsiteX74" fmla="*/ 6394458 w 6394458"/>
                <a:gd name="connsiteY74" fmla="*/ 6858000 h 6858000"/>
                <a:gd name="connsiteX75" fmla="*/ 2234128 w 6394458"/>
                <a:gd name="connsiteY75" fmla="*/ 6858000 h 6858000"/>
                <a:gd name="connsiteX76" fmla="*/ 2151583 w 6394458"/>
                <a:gd name="connsiteY76" fmla="*/ 6802146 h 6858000"/>
                <a:gd name="connsiteX77" fmla="*/ 593791 w 6394458"/>
                <a:gd name="connsiteY77" fmla="*/ 5241450 h 6858000"/>
                <a:gd name="connsiteX78" fmla="*/ 0 w 6394458"/>
                <a:gd name="connsiteY78" fmla="*/ 3044861 h 6858000"/>
                <a:gd name="connsiteX79" fmla="*/ 342337 w 6394458"/>
                <a:gd name="connsiteY79" fmla="*/ 1349581 h 6858000"/>
                <a:gd name="connsiteX80" fmla="*/ 1129762 w 6394458"/>
                <a:gd name="connsiteY80" fmla="*/ 118183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394458" h="6858000">
                  <a:moveTo>
                    <a:pt x="1242460" y="0"/>
                  </a:moveTo>
                  <a:lnTo>
                    <a:pt x="2160732" y="0"/>
                  </a:lnTo>
                  <a:lnTo>
                    <a:pt x="2096124" y="41936"/>
                  </a:lnTo>
                  <a:cubicBezTo>
                    <a:pt x="2053586" y="71988"/>
                    <a:pt x="1997691" y="111913"/>
                    <a:pt x="1942232" y="154451"/>
                  </a:cubicBezTo>
                  <a:lnTo>
                    <a:pt x="1941942" y="154741"/>
                  </a:lnTo>
                  <a:lnTo>
                    <a:pt x="1941652" y="155032"/>
                  </a:lnTo>
                  <a:cubicBezTo>
                    <a:pt x="1920455" y="170711"/>
                    <a:pt x="1899113" y="187262"/>
                    <a:pt x="1878498" y="203377"/>
                  </a:cubicBezTo>
                  <a:lnTo>
                    <a:pt x="1865722" y="213395"/>
                  </a:lnTo>
                  <a:cubicBezTo>
                    <a:pt x="1838863" y="233865"/>
                    <a:pt x="1813311" y="254771"/>
                    <a:pt x="1791679" y="272483"/>
                  </a:cubicBezTo>
                  <a:cubicBezTo>
                    <a:pt x="1684245" y="360463"/>
                    <a:pt x="1590023" y="443216"/>
                    <a:pt x="1503495" y="525389"/>
                  </a:cubicBezTo>
                  <a:cubicBezTo>
                    <a:pt x="1315050" y="703090"/>
                    <a:pt x="1142430" y="895746"/>
                    <a:pt x="990135" y="1098128"/>
                  </a:cubicBezTo>
                  <a:cubicBezTo>
                    <a:pt x="911301" y="1202949"/>
                    <a:pt x="837695" y="1310238"/>
                    <a:pt x="771637" y="1416800"/>
                  </a:cubicBezTo>
                  <a:cubicBezTo>
                    <a:pt x="697595" y="1538898"/>
                    <a:pt x="636764" y="1650106"/>
                    <a:pt x="585660" y="1756960"/>
                  </a:cubicBezTo>
                  <a:lnTo>
                    <a:pt x="585515" y="1757395"/>
                  </a:lnTo>
                  <a:lnTo>
                    <a:pt x="585370" y="1757831"/>
                  </a:lnTo>
                  <a:cubicBezTo>
                    <a:pt x="570271" y="1788174"/>
                    <a:pt x="556334" y="1818952"/>
                    <a:pt x="544574" y="1845230"/>
                  </a:cubicBezTo>
                  <a:lnTo>
                    <a:pt x="524539" y="1889510"/>
                  </a:lnTo>
                  <a:lnTo>
                    <a:pt x="505666" y="1933935"/>
                  </a:lnTo>
                  <a:lnTo>
                    <a:pt x="502762" y="1940904"/>
                  </a:lnTo>
                  <a:cubicBezTo>
                    <a:pt x="491002" y="1969214"/>
                    <a:pt x="479823" y="1996073"/>
                    <a:pt x="469661" y="2023512"/>
                  </a:cubicBezTo>
                  <a:cubicBezTo>
                    <a:pt x="465450" y="2034691"/>
                    <a:pt x="461240" y="2045870"/>
                    <a:pt x="456885" y="2057049"/>
                  </a:cubicBezTo>
                  <a:cubicBezTo>
                    <a:pt x="449190" y="2076794"/>
                    <a:pt x="442076" y="2095522"/>
                    <a:pt x="435688" y="2114395"/>
                  </a:cubicBezTo>
                  <a:lnTo>
                    <a:pt x="435543" y="2114976"/>
                  </a:lnTo>
                  <a:lnTo>
                    <a:pt x="435253" y="2115557"/>
                  </a:lnTo>
                  <a:cubicBezTo>
                    <a:pt x="390392" y="2239687"/>
                    <a:pt x="353226" y="2365123"/>
                    <a:pt x="324770" y="2488382"/>
                  </a:cubicBezTo>
                  <a:cubicBezTo>
                    <a:pt x="265391" y="2742158"/>
                    <a:pt x="235193" y="3002178"/>
                    <a:pt x="235338" y="3261036"/>
                  </a:cubicBezTo>
                  <a:cubicBezTo>
                    <a:pt x="236210" y="3391989"/>
                    <a:pt x="248695" y="3520474"/>
                    <a:pt x="272505" y="3641991"/>
                  </a:cubicBezTo>
                  <a:cubicBezTo>
                    <a:pt x="299073" y="3770621"/>
                    <a:pt x="337110" y="3893154"/>
                    <a:pt x="385891" y="4006104"/>
                  </a:cubicBezTo>
                  <a:lnTo>
                    <a:pt x="386182" y="4006685"/>
                  </a:lnTo>
                  <a:lnTo>
                    <a:pt x="386472" y="4007266"/>
                  </a:lnTo>
                  <a:cubicBezTo>
                    <a:pt x="394747" y="4027591"/>
                    <a:pt x="404039" y="4047626"/>
                    <a:pt x="413911" y="4068823"/>
                  </a:cubicBezTo>
                  <a:cubicBezTo>
                    <a:pt x="417686" y="4077098"/>
                    <a:pt x="421606" y="4085374"/>
                    <a:pt x="425380" y="4093794"/>
                  </a:cubicBezTo>
                  <a:cubicBezTo>
                    <a:pt x="428865" y="4100908"/>
                    <a:pt x="432349" y="4107876"/>
                    <a:pt x="435834" y="4114845"/>
                  </a:cubicBezTo>
                  <a:cubicBezTo>
                    <a:pt x="446867" y="4136913"/>
                    <a:pt x="457320" y="4157819"/>
                    <a:pt x="468644" y="4178435"/>
                  </a:cubicBezTo>
                  <a:lnTo>
                    <a:pt x="468935" y="4179015"/>
                  </a:lnTo>
                  <a:lnTo>
                    <a:pt x="469225" y="4179596"/>
                  </a:lnTo>
                  <a:cubicBezTo>
                    <a:pt x="495213" y="4229103"/>
                    <a:pt x="525120" y="4280352"/>
                    <a:pt x="566496" y="4345828"/>
                  </a:cubicBezTo>
                  <a:cubicBezTo>
                    <a:pt x="598727" y="4397368"/>
                    <a:pt x="633135" y="4447745"/>
                    <a:pt x="674366" y="4507124"/>
                  </a:cubicBezTo>
                  <a:cubicBezTo>
                    <a:pt x="713129" y="4561713"/>
                    <a:pt x="753199" y="4615139"/>
                    <a:pt x="790946" y="4665372"/>
                  </a:cubicBezTo>
                  <a:cubicBezTo>
                    <a:pt x="839001" y="4729106"/>
                    <a:pt x="889379" y="4793421"/>
                    <a:pt x="938015" y="4855559"/>
                  </a:cubicBezTo>
                  <a:cubicBezTo>
                    <a:pt x="969955" y="4896355"/>
                    <a:pt x="1003056" y="4938457"/>
                    <a:pt x="1035286" y="4980269"/>
                  </a:cubicBezTo>
                  <a:cubicBezTo>
                    <a:pt x="1069113" y="5023969"/>
                    <a:pt x="1113684" y="5081606"/>
                    <a:pt x="1158254" y="5140985"/>
                  </a:cubicBezTo>
                  <a:cubicBezTo>
                    <a:pt x="1179451" y="5169005"/>
                    <a:pt x="1200647" y="5198186"/>
                    <a:pt x="1221118" y="5226351"/>
                  </a:cubicBezTo>
                  <a:cubicBezTo>
                    <a:pt x="1240572" y="5253065"/>
                    <a:pt x="1259010" y="5278471"/>
                    <a:pt x="1277448" y="5303007"/>
                  </a:cubicBezTo>
                  <a:lnTo>
                    <a:pt x="1277739" y="5303297"/>
                  </a:lnTo>
                  <a:lnTo>
                    <a:pt x="1278029" y="5303588"/>
                  </a:lnTo>
                  <a:cubicBezTo>
                    <a:pt x="1309824" y="5347287"/>
                    <a:pt x="1343796" y="5391132"/>
                    <a:pt x="1376607" y="5433525"/>
                  </a:cubicBezTo>
                  <a:lnTo>
                    <a:pt x="1395625" y="5458060"/>
                  </a:lnTo>
                  <a:lnTo>
                    <a:pt x="1405207" y="5469965"/>
                  </a:lnTo>
                  <a:cubicBezTo>
                    <a:pt x="1442083" y="5515552"/>
                    <a:pt x="1479976" y="5562736"/>
                    <a:pt x="1518739" y="5607597"/>
                  </a:cubicBezTo>
                  <a:cubicBezTo>
                    <a:pt x="1603960" y="5707481"/>
                    <a:pt x="1691650" y="5802139"/>
                    <a:pt x="1779194" y="5888957"/>
                  </a:cubicBezTo>
                  <a:cubicBezTo>
                    <a:pt x="1965606" y="6072902"/>
                    <a:pt x="2161746" y="6230423"/>
                    <a:pt x="2361805" y="6356876"/>
                  </a:cubicBezTo>
                  <a:cubicBezTo>
                    <a:pt x="2475047" y="6427870"/>
                    <a:pt x="2579867" y="6485217"/>
                    <a:pt x="2682656" y="6532110"/>
                  </a:cubicBezTo>
                  <a:lnTo>
                    <a:pt x="2682946" y="6532255"/>
                  </a:lnTo>
                  <a:lnTo>
                    <a:pt x="2683236" y="6532400"/>
                  </a:lnTo>
                  <a:cubicBezTo>
                    <a:pt x="2787767" y="6581616"/>
                    <a:pt x="2901734" y="6626187"/>
                    <a:pt x="3021944" y="6664805"/>
                  </a:cubicBezTo>
                  <a:cubicBezTo>
                    <a:pt x="3132572" y="6700374"/>
                    <a:pt x="3251620" y="6731298"/>
                    <a:pt x="3375605" y="6756415"/>
                  </a:cubicBezTo>
                  <a:cubicBezTo>
                    <a:pt x="3432661" y="6767738"/>
                    <a:pt x="3493201" y="6777901"/>
                    <a:pt x="3555048" y="6786612"/>
                  </a:cubicBezTo>
                  <a:cubicBezTo>
                    <a:pt x="3613121" y="6794742"/>
                    <a:pt x="3673807" y="6801566"/>
                    <a:pt x="3735218" y="6807083"/>
                  </a:cubicBezTo>
                  <a:cubicBezTo>
                    <a:pt x="3852670" y="6817826"/>
                    <a:pt x="3974622" y="6823052"/>
                    <a:pt x="4108188" y="6823343"/>
                  </a:cubicBezTo>
                  <a:lnTo>
                    <a:pt x="4126917" y="6823343"/>
                  </a:lnTo>
                  <a:cubicBezTo>
                    <a:pt x="4135192" y="6823488"/>
                    <a:pt x="4143322" y="6823488"/>
                    <a:pt x="4151597" y="6823488"/>
                  </a:cubicBezTo>
                  <a:cubicBezTo>
                    <a:pt x="4171487" y="6823488"/>
                    <a:pt x="4186296" y="6823343"/>
                    <a:pt x="4199652" y="6822763"/>
                  </a:cubicBezTo>
                  <a:lnTo>
                    <a:pt x="4200088" y="6822763"/>
                  </a:lnTo>
                  <a:lnTo>
                    <a:pt x="4200523" y="6822763"/>
                  </a:lnTo>
                  <a:lnTo>
                    <a:pt x="4245675" y="6821601"/>
                  </a:lnTo>
                  <a:lnTo>
                    <a:pt x="4291117" y="6819277"/>
                  </a:lnTo>
                  <a:cubicBezTo>
                    <a:pt x="4342801" y="6816955"/>
                    <a:pt x="4397825" y="6812164"/>
                    <a:pt x="4469108" y="6803743"/>
                  </a:cubicBezTo>
                  <a:cubicBezTo>
                    <a:pt x="4700672" y="6775433"/>
                    <a:pt x="4932236" y="6712860"/>
                    <a:pt x="5157267" y="6617766"/>
                  </a:cubicBezTo>
                  <a:cubicBezTo>
                    <a:pt x="5260490" y="6574648"/>
                    <a:pt x="5367344" y="6521656"/>
                    <a:pt x="5484069" y="6455744"/>
                  </a:cubicBezTo>
                  <a:cubicBezTo>
                    <a:pt x="5584535" y="6399414"/>
                    <a:pt x="5688194" y="6334663"/>
                    <a:pt x="5801144" y="6257717"/>
                  </a:cubicBezTo>
                  <a:cubicBezTo>
                    <a:pt x="5894061" y="6194419"/>
                    <a:pt x="5992638" y="6122844"/>
                    <a:pt x="6111106" y="6032542"/>
                  </a:cubicBezTo>
                  <a:cubicBezTo>
                    <a:pt x="6163081" y="5993052"/>
                    <a:pt x="6215491" y="5951676"/>
                    <a:pt x="6264127" y="5913203"/>
                  </a:cubicBezTo>
                  <a:lnTo>
                    <a:pt x="6394458" y="5808939"/>
                  </a:lnTo>
                  <a:lnTo>
                    <a:pt x="6394458" y="6858000"/>
                  </a:lnTo>
                  <a:lnTo>
                    <a:pt x="2234128" y="6858000"/>
                  </a:lnTo>
                  <a:lnTo>
                    <a:pt x="2151583" y="6802146"/>
                  </a:lnTo>
                  <a:cubicBezTo>
                    <a:pt x="1509012" y="6424386"/>
                    <a:pt x="970245" y="5884748"/>
                    <a:pt x="593791" y="5241450"/>
                  </a:cubicBezTo>
                  <a:cubicBezTo>
                    <a:pt x="205286" y="4577683"/>
                    <a:pt x="0" y="3818240"/>
                    <a:pt x="0" y="3044861"/>
                  </a:cubicBezTo>
                  <a:cubicBezTo>
                    <a:pt x="0" y="2457023"/>
                    <a:pt x="115129" y="1886606"/>
                    <a:pt x="342337" y="1349581"/>
                  </a:cubicBezTo>
                  <a:cubicBezTo>
                    <a:pt x="534284" y="895692"/>
                    <a:pt x="798705" y="482372"/>
                    <a:pt x="1129762" y="118183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  <p:sp useBgFill="1">
          <p:nvSpPr>
            <p:cNvPr id="26" name="Freeform: Shape 25">
              <a:extLst>
                <a:ext uri="{FF2B5EF4-FFF2-40B4-BE49-F238E27FC236}">
                  <a16:creationId xmlns:a16="http://schemas.microsoft.com/office/drawing/2014/main" id="{1905757E-C772-4187-BD34-A12DC33F3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934266" y="0"/>
              <a:ext cx="6419426" cy="6858000"/>
            </a:xfrm>
            <a:custGeom>
              <a:avLst/>
              <a:gdLst>
                <a:gd name="connsiteX0" fmla="*/ 6419426 w 6419426"/>
                <a:gd name="connsiteY0" fmla="*/ 6276207 h 6858000"/>
                <a:gd name="connsiteX1" fmla="*/ 6419426 w 6419426"/>
                <a:gd name="connsiteY1" fmla="*/ 6858000 h 6858000"/>
                <a:gd name="connsiteX2" fmla="*/ 5377226 w 6419426"/>
                <a:gd name="connsiteY2" fmla="*/ 6858000 h 6858000"/>
                <a:gd name="connsiteX3" fmla="*/ 5526079 w 6419426"/>
                <a:gd name="connsiteY3" fmla="*/ 6799309 h 6858000"/>
                <a:gd name="connsiteX4" fmla="*/ 6372097 w 6419426"/>
                <a:gd name="connsiteY4" fmla="*/ 6313400 h 6858000"/>
                <a:gd name="connsiteX5" fmla="*/ 0 w 6419426"/>
                <a:gd name="connsiteY5" fmla="*/ 3944218 h 6858000"/>
                <a:gd name="connsiteX6" fmla="*/ 31811 w 6419426"/>
                <a:gd name="connsiteY6" fmla="*/ 4082046 h 6858000"/>
                <a:gd name="connsiteX7" fmla="*/ 2375871 w 6419426"/>
                <a:gd name="connsiteY7" fmla="*/ 6799309 h 6858000"/>
                <a:gd name="connsiteX8" fmla="*/ 2524724 w 6419426"/>
                <a:gd name="connsiteY8" fmla="*/ 6858000 h 6858000"/>
                <a:gd name="connsiteX9" fmla="*/ 0 w 6419426"/>
                <a:gd name="connsiteY9" fmla="*/ 6858000 h 6858000"/>
                <a:gd name="connsiteX10" fmla="*/ 0 w 6419426"/>
                <a:gd name="connsiteY10" fmla="*/ 0 h 6858000"/>
                <a:gd name="connsiteX11" fmla="*/ 1320019 w 6419426"/>
                <a:gd name="connsiteY11" fmla="*/ 0 h 6858000"/>
                <a:gd name="connsiteX12" fmla="*/ 1089625 w 6419426"/>
                <a:gd name="connsiteY12" fmla="*/ 209396 h 6858000"/>
                <a:gd name="connsiteX13" fmla="*/ 31811 w 6419426"/>
                <a:gd name="connsiteY13" fmla="*/ 2059448 h 6858000"/>
                <a:gd name="connsiteX14" fmla="*/ 0 w 6419426"/>
                <a:gd name="connsiteY14" fmla="*/ 2197276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19426" h="6858000">
                  <a:moveTo>
                    <a:pt x="6419426" y="6276207"/>
                  </a:moveTo>
                  <a:lnTo>
                    <a:pt x="6419426" y="6858000"/>
                  </a:lnTo>
                  <a:lnTo>
                    <a:pt x="5377226" y="6858000"/>
                  </a:lnTo>
                  <a:lnTo>
                    <a:pt x="5526079" y="6799309"/>
                  </a:lnTo>
                  <a:cubicBezTo>
                    <a:pt x="5828657" y="6671330"/>
                    <a:pt x="6112428" y="6507594"/>
                    <a:pt x="6372097" y="6313400"/>
                  </a:cubicBezTo>
                  <a:close/>
                  <a:moveTo>
                    <a:pt x="0" y="3944218"/>
                  </a:moveTo>
                  <a:lnTo>
                    <a:pt x="31811" y="4082046"/>
                  </a:lnTo>
                  <a:cubicBezTo>
                    <a:pt x="347839" y="5310348"/>
                    <a:pt x="1226077" y="6312987"/>
                    <a:pt x="2375871" y="6799309"/>
                  </a:cubicBezTo>
                  <a:lnTo>
                    <a:pt x="2524724" y="6858000"/>
                  </a:lnTo>
                  <a:lnTo>
                    <a:pt x="0" y="6858000"/>
                  </a:lnTo>
                  <a:close/>
                  <a:moveTo>
                    <a:pt x="0" y="0"/>
                  </a:moveTo>
                  <a:lnTo>
                    <a:pt x="1320019" y="0"/>
                  </a:lnTo>
                  <a:lnTo>
                    <a:pt x="1089625" y="209396"/>
                  </a:lnTo>
                  <a:cubicBezTo>
                    <a:pt x="586180" y="712841"/>
                    <a:pt x="214775" y="1348326"/>
                    <a:pt x="31811" y="2059448"/>
                  </a:cubicBezTo>
                  <a:lnTo>
                    <a:pt x="0" y="219727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alatino Linotype"/>
                <a:ea typeface="+mn-ea"/>
                <a:cs typeface="+mn-cs"/>
              </a:endParaRPr>
            </a:p>
          </p:txBody>
        </p:sp>
      </p:grpSp>
      <p:sp>
        <p:nvSpPr>
          <p:cNvPr id="2" name="Virsraksts 1">
            <a:extLst>
              <a:ext uri="{FF2B5EF4-FFF2-40B4-BE49-F238E27FC236}">
                <a16:creationId xmlns:a16="http://schemas.microsoft.com/office/drawing/2014/main" id="{DF8FD5BB-7D8D-71A3-D382-411E989A9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798445"/>
            <a:ext cx="4803636" cy="131166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br>
              <a:rPr lang="lv-LV" sz="33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33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Kas </a:t>
            </a:r>
            <a:r>
              <a:rPr lang="lv-LV" sz="33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ir garīgās vajadzības?</a:t>
            </a:r>
            <a:br>
              <a:rPr lang="lv-LV" sz="330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GB" sz="1400" dirty="0"/>
              <a:t>Albert Jewel</a:t>
            </a:r>
            <a:r>
              <a:rPr lang="lv-LV" sz="1400" dirty="0"/>
              <a:t>, 2004</a:t>
            </a:r>
            <a:endParaRPr lang="en-US" sz="3300" kern="12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B8DFE21D-3AB7-5EB9-EA1E-D8E5A6B271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272143"/>
            <a:ext cx="4706803" cy="378883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just">
              <a:buNone/>
            </a:pPr>
            <a:r>
              <a:rPr lang="lv-LV" sz="1800" i="1" dirty="0">
                <a:solidFill>
                  <a:schemeClr val="tx2"/>
                </a:solidFill>
              </a:rPr>
              <a:t>vajadzības</a:t>
            </a:r>
            <a:r>
              <a:rPr lang="en-US" sz="1800" i="1" dirty="0">
                <a:solidFill>
                  <a:schemeClr val="tx2"/>
                </a:solidFill>
              </a:rPr>
              <a:t>, kas </a:t>
            </a:r>
            <a:r>
              <a:rPr lang="lv-LV" sz="1800" i="1" dirty="0">
                <a:solidFill>
                  <a:schemeClr val="tx2"/>
                </a:solidFill>
              </a:rPr>
              <a:t>attiecas uz katra cilvēka iekšējo būtību</a:t>
            </a:r>
            <a:r>
              <a:rPr lang="en-US" sz="1800" i="1" dirty="0">
                <a:solidFill>
                  <a:schemeClr val="tx2"/>
                </a:solidFill>
              </a:rPr>
              <a:t> un </a:t>
            </a:r>
            <a:r>
              <a:rPr lang="lv-LV" sz="1800" i="1" dirty="0">
                <a:solidFill>
                  <a:schemeClr val="tx2"/>
                </a:solidFill>
              </a:rPr>
              <a:t>dod cilvēkam nepārtrauktu dzīves jēgu un mērķi</a:t>
            </a:r>
            <a:r>
              <a:rPr lang="en-US" sz="1800" i="1" dirty="0">
                <a:solidFill>
                  <a:schemeClr val="tx2"/>
                </a:solidFill>
              </a:rPr>
              <a:t> un </a:t>
            </a:r>
            <a:r>
              <a:rPr lang="lv-LV" sz="1800" i="1" dirty="0">
                <a:solidFill>
                  <a:schemeClr val="tx2"/>
                </a:solidFill>
              </a:rPr>
              <a:t>spēku turpināt dzīvot. </a:t>
            </a:r>
          </a:p>
          <a:p>
            <a:pPr marL="0" indent="0" algn="just">
              <a:buNone/>
            </a:pPr>
            <a:r>
              <a:rPr lang="en-US" sz="1800" dirty="0">
                <a:solidFill>
                  <a:schemeClr val="tx2"/>
                </a:solidFill>
              </a:rPr>
              <a:t>1.Vajadzība </a:t>
            </a:r>
            <a:r>
              <a:rPr lang="lv-LV" sz="1800" dirty="0">
                <a:solidFill>
                  <a:schemeClr val="tx2"/>
                </a:solidFill>
              </a:rPr>
              <a:t>saņemt</a:t>
            </a:r>
            <a:r>
              <a:rPr lang="en-US" sz="1800" dirty="0">
                <a:solidFill>
                  <a:schemeClr val="tx2"/>
                </a:solidFill>
              </a:rPr>
              <a:t> un dot </a:t>
            </a:r>
            <a:r>
              <a:rPr lang="lv-LV" sz="1800" dirty="0">
                <a:solidFill>
                  <a:schemeClr val="tx2"/>
                </a:solidFill>
              </a:rPr>
              <a:t>mīlestību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</a:p>
          <a:p>
            <a:pPr marL="0" indent="0" algn="just">
              <a:buNone/>
            </a:pPr>
            <a:r>
              <a:rPr lang="en-US" sz="1800" dirty="0">
                <a:solidFill>
                  <a:schemeClr val="tx2"/>
                </a:solidFill>
              </a:rPr>
              <a:t>2. </a:t>
            </a:r>
            <a:r>
              <a:rPr lang="lv-LV" sz="1800" dirty="0">
                <a:solidFill>
                  <a:schemeClr val="tx2"/>
                </a:solidFill>
              </a:rPr>
              <a:t>Nepieciešamība uzturēt cerību</a:t>
            </a:r>
          </a:p>
          <a:p>
            <a:pPr marL="0" indent="0" algn="just">
              <a:buNone/>
            </a:pPr>
            <a:r>
              <a:rPr lang="en-US" sz="1800" dirty="0">
                <a:solidFill>
                  <a:schemeClr val="tx2"/>
                </a:solidFill>
              </a:rPr>
              <a:t>3. </a:t>
            </a:r>
            <a:r>
              <a:rPr lang="lv-LV" sz="1800" dirty="0">
                <a:solidFill>
                  <a:schemeClr val="tx2"/>
                </a:solidFill>
              </a:rPr>
              <a:t>Nepieciešamība kaut kam vai kādam ticēt - ticība/uzticība</a:t>
            </a:r>
            <a:r>
              <a:rPr lang="en-US" sz="1800" dirty="0">
                <a:solidFill>
                  <a:schemeClr val="tx2"/>
                </a:solidFill>
              </a:rPr>
              <a:t>. </a:t>
            </a:r>
          </a:p>
          <a:p>
            <a:pPr marL="0" indent="0" algn="just">
              <a:buNone/>
            </a:pPr>
            <a:r>
              <a:rPr lang="en-US" sz="1800" dirty="0">
                <a:solidFill>
                  <a:schemeClr val="tx2"/>
                </a:solidFill>
              </a:rPr>
              <a:t>4. </a:t>
            </a:r>
            <a:r>
              <a:rPr lang="lv-LV" sz="1800" dirty="0">
                <a:solidFill>
                  <a:schemeClr val="tx2"/>
                </a:solidFill>
              </a:rPr>
              <a:t>Radošums</a:t>
            </a:r>
            <a:endParaRPr lang="en-US" sz="1800" dirty="0">
              <a:solidFill>
                <a:schemeClr val="tx2"/>
              </a:solidFill>
            </a:endParaRPr>
          </a:p>
          <a:p>
            <a:pPr marL="0" indent="0" algn="just">
              <a:buNone/>
            </a:pPr>
            <a:r>
              <a:rPr lang="en-US" sz="1800" dirty="0">
                <a:solidFill>
                  <a:schemeClr val="tx2"/>
                </a:solidFill>
              </a:rPr>
              <a:t> 5. </a:t>
            </a:r>
            <a:r>
              <a:rPr lang="lv-LV" sz="1800" dirty="0">
                <a:solidFill>
                  <a:schemeClr val="tx2"/>
                </a:solidFill>
              </a:rPr>
              <a:t>Nepieciešamība</a:t>
            </a:r>
            <a:r>
              <a:rPr lang="en-US" sz="1800" dirty="0">
                <a:solidFill>
                  <a:schemeClr val="tx2"/>
                </a:solidFill>
              </a:rPr>
              <a:t> </a:t>
            </a:r>
            <a:r>
              <a:rPr lang="lv-LV" sz="1800" dirty="0">
                <a:solidFill>
                  <a:schemeClr val="tx2"/>
                </a:solidFill>
              </a:rPr>
              <a:t>pēc zināmas miera pakāpes</a:t>
            </a:r>
            <a:r>
              <a:rPr lang="en-US" sz="1800" dirty="0">
                <a:solidFill>
                  <a:schemeClr val="tx2"/>
                </a:solidFill>
              </a:rPr>
              <a:t>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2F70EC-2CA7-3571-E303-4E696E2CF01F}"/>
              </a:ext>
            </a:extLst>
          </p:cNvPr>
          <p:cNvSpPr txBox="1"/>
          <p:nvPr/>
        </p:nvSpPr>
        <p:spPr>
          <a:xfrm>
            <a:off x="8451604" y="1412489"/>
            <a:ext cx="3197701" cy="4363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/>
              <a:ea typeface="+mn-ea"/>
              <a:cs typeface="+mn-cs"/>
            </a:endParaRPr>
          </a:p>
        </p:txBody>
      </p:sp>
      <p:pic>
        <p:nvPicPr>
          <p:cNvPr id="4" name="Attēls 3" descr="Attēls, kurā ir fonts, teksts, logotips, grafika&#10;&#10;Apraksts ģenerēts automātiski">
            <a:extLst>
              <a:ext uri="{FF2B5EF4-FFF2-40B4-BE49-F238E27FC236}">
                <a16:creationId xmlns:a16="http://schemas.microsoft.com/office/drawing/2014/main" id="{70C0F107-E6DB-88D1-32A0-56057F68D7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49" y="135294"/>
            <a:ext cx="1466469" cy="5554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BBE980-0881-FD05-47AC-A44557BBAE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7988" y="6136370"/>
            <a:ext cx="264589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060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F0DAB629-CF04-7871-B7B6-28CA08F1E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5369"/>
            <a:ext cx="4368602" cy="1956841"/>
          </a:xfrm>
        </p:spPr>
        <p:txBody>
          <a:bodyPr anchor="b">
            <a:normAutofit/>
          </a:bodyPr>
          <a:lstStyle/>
          <a:p>
            <a:r>
              <a:rPr lang="lv-LV" sz="5400" dirty="0"/>
              <a:t>Dzīvesspēka 8 aspekti</a:t>
            </a:r>
            <a:endParaRPr lang="en-GB" sz="5400" dirty="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80EA19F7-178B-3CAF-CDA1-2FCBC725F3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243589" cy="33206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v-LV" sz="2000" dirty="0"/>
              <a:t>1. Pamatvērtības un mērķis</a:t>
            </a:r>
          </a:p>
          <a:p>
            <a:pPr marL="0" indent="0">
              <a:buNone/>
            </a:pPr>
            <a:r>
              <a:rPr lang="lv-LV" sz="2000" dirty="0"/>
              <a:t>2. Jēgas atrašana nelaimē</a:t>
            </a:r>
          </a:p>
          <a:p>
            <a:pPr marL="0" indent="0">
              <a:buNone/>
            </a:pPr>
            <a:r>
              <a:rPr lang="lv-LV" sz="2000" dirty="0"/>
              <a:t>3. Līdzsvarotība</a:t>
            </a:r>
          </a:p>
          <a:p>
            <a:pPr marL="0" indent="0">
              <a:buNone/>
            </a:pPr>
            <a:r>
              <a:rPr lang="lv-LV" sz="2000" dirty="0"/>
              <a:t>4. Pašaprūpe</a:t>
            </a:r>
          </a:p>
          <a:p>
            <a:pPr marL="0" indent="0">
              <a:buNone/>
            </a:pPr>
            <a:r>
              <a:rPr lang="lv-LV" sz="2000" dirty="0"/>
              <a:t>5. Veselīgas pārvarēšanas prasmes</a:t>
            </a:r>
          </a:p>
          <a:p>
            <a:pPr marL="0" indent="0">
              <a:buNone/>
            </a:pPr>
            <a:r>
              <a:rPr lang="lv-LV" sz="2000" dirty="0"/>
              <a:t>6. Pozitīva pašapziņa</a:t>
            </a:r>
          </a:p>
          <a:p>
            <a:pPr marL="0" indent="0">
              <a:buNone/>
            </a:pPr>
            <a:r>
              <a:rPr lang="lv-LV" sz="2000" dirty="0"/>
              <a:t>7. Atbalsts un saikne ar citiem</a:t>
            </a:r>
          </a:p>
          <a:p>
            <a:pPr marL="0" indent="0">
              <a:buNone/>
            </a:pPr>
            <a:r>
              <a:rPr lang="lv-LV" sz="2000" dirty="0"/>
              <a:t>8. </a:t>
            </a:r>
            <a:r>
              <a:rPr lang="lv-LV" sz="2000" dirty="0" err="1"/>
              <a:t>Proaktīvs</a:t>
            </a:r>
            <a:r>
              <a:rPr lang="lv-LV" sz="2000" dirty="0"/>
              <a:t> pasaules uzskats</a:t>
            </a:r>
            <a:endParaRPr lang="en-GB" sz="2000" dirty="0"/>
          </a:p>
        </p:txBody>
      </p:sp>
      <p:pic>
        <p:nvPicPr>
          <p:cNvPr id="5" name="Attēls 4">
            <a:extLst>
              <a:ext uri="{FF2B5EF4-FFF2-40B4-BE49-F238E27FC236}">
                <a16:creationId xmlns:a16="http://schemas.microsoft.com/office/drawing/2014/main" id="{02DFF557-D2FC-28C8-E83E-51435DC475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18" r="-1" b="1227"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67BF07-DA62-809E-575F-97267AF27FD6}"/>
              </a:ext>
            </a:extLst>
          </p:cNvPr>
          <p:cNvSpPr txBox="1"/>
          <p:nvPr/>
        </p:nvSpPr>
        <p:spPr>
          <a:xfrm>
            <a:off x="5311702" y="6340887"/>
            <a:ext cx="1727200" cy="369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/>
              <a:t>Birkholm</a:t>
            </a:r>
            <a:r>
              <a:rPr lang="lv-LV" dirty="0"/>
              <a:t>, 2o19</a:t>
            </a:r>
            <a:endParaRPr lang="en-GB" dirty="0"/>
          </a:p>
        </p:txBody>
      </p:sp>
      <p:pic>
        <p:nvPicPr>
          <p:cNvPr id="7" name="Attēls 6" descr="Attēls, kurā ir fonts, teksts, logotips, grafika&#10;&#10;Apraksts ģenerēts automātiski">
            <a:extLst>
              <a:ext uri="{FF2B5EF4-FFF2-40B4-BE49-F238E27FC236}">
                <a16:creationId xmlns:a16="http://schemas.microsoft.com/office/drawing/2014/main" id="{45BBA846-2434-CA1A-0C78-4AFE29C6B3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60" y="135294"/>
            <a:ext cx="1377058" cy="5215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5C6601D-E2DE-C059-566F-4C8C504697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7571" y="32953"/>
            <a:ext cx="2281381" cy="557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524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9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488E8B-4E1E-4402-8935-D4E6C02615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021402EC-7D21-88C0-C4B5-E1F728DCD7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5240" y="1050595"/>
            <a:ext cx="8074815" cy="1618489"/>
          </a:xfrm>
        </p:spPr>
        <p:txBody>
          <a:bodyPr anchor="ctr">
            <a:normAutofit/>
          </a:bodyPr>
          <a:lstStyle/>
          <a:p>
            <a:r>
              <a:rPr lang="lv-LV" sz="5000" dirty="0">
                <a:latin typeface="Palatino Linotype" panose="02040502050505030304" pitchFamily="18" charset="0"/>
              </a:rPr>
              <a:t>Veselība : </a:t>
            </a:r>
            <a:br>
              <a:rPr lang="lv-LV" sz="5000" dirty="0">
                <a:latin typeface="Palatino Linotype" panose="02040502050505030304" pitchFamily="18" charset="0"/>
              </a:rPr>
            </a:br>
            <a:endParaRPr lang="en-GB" sz="5000" dirty="0">
              <a:latin typeface="Palatino Linotype" panose="02040502050505030304" pitchFamily="18" charset="0"/>
            </a:endParaRPr>
          </a:p>
        </p:txBody>
      </p:sp>
      <p:sp>
        <p:nvSpPr>
          <p:cNvPr id="3" name="Satura vietturis 2">
            <a:extLst>
              <a:ext uri="{FF2B5EF4-FFF2-40B4-BE49-F238E27FC236}">
                <a16:creationId xmlns:a16="http://schemas.microsoft.com/office/drawing/2014/main" id="{36D4D9BF-729E-00E5-CE2F-4DE048B4CA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5240" y="2969469"/>
            <a:ext cx="8074815" cy="2800395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lv-LV" sz="2400" dirty="0">
                <a:latin typeface="Palatino Linotype" panose="02040502050505030304" pitchFamily="18" charset="0"/>
              </a:rPr>
              <a:t>Attiecībā uz veselību es lepojos, ka es_______ </a:t>
            </a:r>
          </a:p>
          <a:p>
            <a:pPr marL="0" indent="0">
              <a:buNone/>
            </a:pPr>
            <a:r>
              <a:rPr lang="lv-LV" sz="2400" dirty="0">
                <a:latin typeface="Palatino Linotype" panose="02040502050505030304" pitchFamily="18" charset="0"/>
              </a:rPr>
              <a:t>Attiecībā uz veselību man ir nepieciešams_______ </a:t>
            </a:r>
          </a:p>
          <a:p>
            <a:pPr marL="0" indent="0">
              <a:buNone/>
            </a:pPr>
            <a:r>
              <a:rPr lang="lv-LV" sz="2400" dirty="0">
                <a:latin typeface="Palatino Linotype" panose="02040502050505030304" pitchFamily="18" charset="0"/>
              </a:rPr>
              <a:t> Visveselīgākais, ko es daru sev, ir_______ </a:t>
            </a:r>
          </a:p>
          <a:p>
            <a:pPr marL="0" indent="0">
              <a:buNone/>
            </a:pPr>
            <a:r>
              <a:rPr lang="lv-LV" sz="2400" dirty="0">
                <a:latin typeface="Palatino Linotype" panose="02040502050505030304" pitchFamily="18" charset="0"/>
              </a:rPr>
              <a:t> Vismazāk veselīga lieta, ko es daru sev, ir_______. </a:t>
            </a:r>
          </a:p>
          <a:p>
            <a:pPr marL="0" indent="0">
              <a:buNone/>
            </a:pPr>
            <a:r>
              <a:rPr lang="lv-LV" sz="2400" dirty="0">
                <a:latin typeface="Palatino Linotype" panose="02040502050505030304" pitchFamily="18" charset="0"/>
              </a:rPr>
              <a:t> Es apbrīnoju _________ , jo viņa (viņš) saglabā veselību, izmantojot_______</a:t>
            </a:r>
            <a:endParaRPr lang="en-GB" sz="2400" dirty="0">
              <a:latin typeface="Palatino Linotype" panose="0204050205050503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4E7CB0-9C24-32C4-45FC-DA96003FD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5596" y="47444"/>
            <a:ext cx="2246063" cy="548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683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05CBC3C-2E5A-4839-8B9B-2E5A6ADF0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DB5B423A-57CC-4C58-AA26-8E2E862B03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5217023" cy="3994777"/>
          </a:xfrm>
          <a:custGeom>
            <a:avLst/>
            <a:gdLst>
              <a:gd name="connsiteX0" fmla="*/ 1945461 w 5217023"/>
              <a:gd name="connsiteY0" fmla="*/ 3787398 h 3994777"/>
              <a:gd name="connsiteX1" fmla="*/ 1942113 w 5217023"/>
              <a:gd name="connsiteY1" fmla="*/ 3790053 h 3994777"/>
              <a:gd name="connsiteX2" fmla="*/ 1946982 w 5217023"/>
              <a:gd name="connsiteY2" fmla="*/ 3787990 h 3994777"/>
              <a:gd name="connsiteX3" fmla="*/ 1945461 w 5217023"/>
              <a:gd name="connsiteY3" fmla="*/ 3787398 h 3994777"/>
              <a:gd name="connsiteX4" fmla="*/ 0 w 5217023"/>
              <a:gd name="connsiteY4" fmla="*/ 0 h 3994777"/>
              <a:gd name="connsiteX5" fmla="*/ 5030958 w 5217023"/>
              <a:gd name="connsiteY5" fmla="*/ 0 h 3994777"/>
              <a:gd name="connsiteX6" fmla="*/ 5046198 w 5217023"/>
              <a:gd name="connsiteY6" fmla="*/ 153449 h 3994777"/>
              <a:gd name="connsiteX7" fmla="*/ 5055729 w 5217023"/>
              <a:gd name="connsiteY7" fmla="*/ 415828 h 3994777"/>
              <a:gd name="connsiteX8" fmla="*/ 4735242 w 5217023"/>
              <a:gd name="connsiteY8" fmla="*/ 1867130 h 3994777"/>
              <a:gd name="connsiteX9" fmla="*/ 3907395 w 5217023"/>
              <a:gd name="connsiteY9" fmla="*/ 2938441 h 3994777"/>
              <a:gd name="connsiteX10" fmla="*/ 3946497 w 5217023"/>
              <a:gd name="connsiteY10" fmla="*/ 2908567 h 3994777"/>
              <a:gd name="connsiteX11" fmla="*/ 4585421 w 5217023"/>
              <a:gd name="connsiteY11" fmla="*/ 2188401 h 3994777"/>
              <a:gd name="connsiteX12" fmla="*/ 5142585 w 5217023"/>
              <a:gd name="connsiteY12" fmla="*/ 276891 h 3994777"/>
              <a:gd name="connsiteX13" fmla="*/ 5121833 w 5217023"/>
              <a:gd name="connsiteY13" fmla="*/ 30208 h 3994777"/>
              <a:gd name="connsiteX14" fmla="*/ 5116229 w 5217023"/>
              <a:gd name="connsiteY14" fmla="*/ 0 h 3994777"/>
              <a:gd name="connsiteX15" fmla="*/ 5184724 w 5217023"/>
              <a:gd name="connsiteY15" fmla="*/ 0 h 3994777"/>
              <a:gd name="connsiteX16" fmla="*/ 5196265 w 5217023"/>
              <a:gd name="connsiteY16" fmla="*/ 66113 h 3994777"/>
              <a:gd name="connsiteX17" fmla="*/ 5058603 w 5217023"/>
              <a:gd name="connsiteY17" fmla="*/ 1368242 h 3994777"/>
              <a:gd name="connsiteX18" fmla="*/ 4096624 w 5217023"/>
              <a:gd name="connsiteY18" fmla="*/ 2870829 h 3994777"/>
              <a:gd name="connsiteX19" fmla="*/ 3833203 w 5217023"/>
              <a:gd name="connsiteY19" fmla="*/ 3092190 h 3994777"/>
              <a:gd name="connsiteX20" fmla="*/ 3536509 w 5217023"/>
              <a:gd name="connsiteY20" fmla="*/ 3297128 h 3994777"/>
              <a:gd name="connsiteX21" fmla="*/ 3148966 w 5217023"/>
              <a:gd name="connsiteY21" fmla="*/ 3485478 h 3994777"/>
              <a:gd name="connsiteX22" fmla="*/ 1860557 w 5217023"/>
              <a:gd name="connsiteY22" fmla="*/ 3880910 h 3994777"/>
              <a:gd name="connsiteX23" fmla="*/ 573715 w 5217023"/>
              <a:gd name="connsiteY23" fmla="*/ 3983764 h 3994777"/>
              <a:gd name="connsiteX24" fmla="*/ 108410 w 5217023"/>
              <a:gd name="connsiteY24" fmla="*/ 3908816 h 3994777"/>
              <a:gd name="connsiteX25" fmla="*/ 0 w 5217023"/>
              <a:gd name="connsiteY25" fmla="*/ 3876793 h 3994777"/>
              <a:gd name="connsiteX26" fmla="*/ 0 w 5217023"/>
              <a:gd name="connsiteY26" fmla="*/ 3802912 h 3994777"/>
              <a:gd name="connsiteX27" fmla="*/ 36975 w 5217023"/>
              <a:gd name="connsiteY27" fmla="*/ 3815954 h 3994777"/>
              <a:gd name="connsiteX28" fmla="*/ 561628 w 5217023"/>
              <a:gd name="connsiteY28" fmla="*/ 3912655 h 3994777"/>
              <a:gd name="connsiteX29" fmla="*/ 1683086 w 5217023"/>
              <a:gd name="connsiteY29" fmla="*/ 3844334 h 3994777"/>
              <a:gd name="connsiteX30" fmla="*/ 1806023 w 5217023"/>
              <a:gd name="connsiteY30" fmla="*/ 3820992 h 3994777"/>
              <a:gd name="connsiteX31" fmla="*/ 1921817 w 5217023"/>
              <a:gd name="connsiteY31" fmla="*/ 3795747 h 3994777"/>
              <a:gd name="connsiteX32" fmla="*/ 1243689 w 5217023"/>
              <a:gd name="connsiteY32" fmla="*/ 3846539 h 3994777"/>
              <a:gd name="connsiteX33" fmla="*/ 62875 w 5217023"/>
              <a:gd name="connsiteY33" fmla="*/ 3668143 h 3994777"/>
              <a:gd name="connsiteX34" fmla="*/ 0 w 5217023"/>
              <a:gd name="connsiteY34" fmla="*/ 3644185 h 3994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217023" h="3994777">
                <a:moveTo>
                  <a:pt x="1945461" y="3787398"/>
                </a:moveTo>
                <a:lnTo>
                  <a:pt x="1942113" y="3790053"/>
                </a:lnTo>
                <a:lnTo>
                  <a:pt x="1946982" y="3787990"/>
                </a:lnTo>
                <a:cubicBezTo>
                  <a:pt x="1946982" y="3787990"/>
                  <a:pt x="1946379" y="3787019"/>
                  <a:pt x="1945461" y="3787398"/>
                </a:cubicBezTo>
                <a:close/>
                <a:moveTo>
                  <a:pt x="0" y="0"/>
                </a:moveTo>
                <a:lnTo>
                  <a:pt x="5030958" y="0"/>
                </a:lnTo>
                <a:lnTo>
                  <a:pt x="5046198" y="153449"/>
                </a:lnTo>
                <a:cubicBezTo>
                  <a:pt x="5052189" y="240558"/>
                  <a:pt x="5055458" y="328007"/>
                  <a:pt x="5055729" y="415828"/>
                </a:cubicBezTo>
                <a:cubicBezTo>
                  <a:pt x="5057604" y="923672"/>
                  <a:pt x="4959210" y="1409054"/>
                  <a:pt x="4735242" y="1867130"/>
                </a:cubicBezTo>
                <a:cubicBezTo>
                  <a:pt x="4533284" y="2280198"/>
                  <a:pt x="4248921" y="2629330"/>
                  <a:pt x="3907395" y="2938441"/>
                </a:cubicBezTo>
                <a:cubicBezTo>
                  <a:pt x="3922498" y="2931535"/>
                  <a:pt x="3935859" y="2921330"/>
                  <a:pt x="3946497" y="2908567"/>
                </a:cubicBezTo>
                <a:cubicBezTo>
                  <a:pt x="4193494" y="2700987"/>
                  <a:pt x="4408756" y="2458364"/>
                  <a:pt x="4585421" y="2188401"/>
                </a:cubicBezTo>
                <a:cubicBezTo>
                  <a:pt x="4967641" y="1608533"/>
                  <a:pt x="5169304" y="975361"/>
                  <a:pt x="5142585" y="276891"/>
                </a:cubicBezTo>
                <a:cubicBezTo>
                  <a:pt x="5139764" y="194215"/>
                  <a:pt x="5132824" y="111888"/>
                  <a:pt x="5121833" y="30208"/>
                </a:cubicBezTo>
                <a:lnTo>
                  <a:pt x="5116229" y="0"/>
                </a:lnTo>
                <a:lnTo>
                  <a:pt x="5184724" y="0"/>
                </a:lnTo>
                <a:lnTo>
                  <a:pt x="5196265" y="66113"/>
                </a:lnTo>
                <a:cubicBezTo>
                  <a:pt x="5249921" y="496647"/>
                  <a:pt x="5197997" y="931171"/>
                  <a:pt x="5058603" y="1368242"/>
                </a:cubicBezTo>
                <a:cubicBezTo>
                  <a:pt x="4872414" y="1953929"/>
                  <a:pt x="4544298" y="2451351"/>
                  <a:pt x="4096624" y="2870829"/>
                </a:cubicBezTo>
                <a:cubicBezTo>
                  <a:pt x="4012832" y="2949426"/>
                  <a:pt x="3924415" y="3022439"/>
                  <a:pt x="3833203" y="3092190"/>
                </a:cubicBezTo>
                <a:cubicBezTo>
                  <a:pt x="3741992" y="3161943"/>
                  <a:pt x="3648667" y="3225510"/>
                  <a:pt x="3536509" y="3297128"/>
                </a:cubicBezTo>
                <a:cubicBezTo>
                  <a:pt x="3427215" y="3372735"/>
                  <a:pt x="3288598" y="3430233"/>
                  <a:pt x="3148966" y="3485478"/>
                </a:cubicBezTo>
                <a:cubicBezTo>
                  <a:pt x="2729930" y="3651299"/>
                  <a:pt x="2302194" y="3788890"/>
                  <a:pt x="1860557" y="3880910"/>
                </a:cubicBezTo>
                <a:cubicBezTo>
                  <a:pt x="1435974" y="3969444"/>
                  <a:pt x="1008052" y="4017957"/>
                  <a:pt x="573715" y="3983764"/>
                </a:cubicBezTo>
                <a:cubicBezTo>
                  <a:pt x="415134" y="3971300"/>
                  <a:pt x="259585" y="3947743"/>
                  <a:pt x="108410" y="3908816"/>
                </a:cubicBezTo>
                <a:lnTo>
                  <a:pt x="0" y="3876793"/>
                </a:lnTo>
                <a:lnTo>
                  <a:pt x="0" y="3802912"/>
                </a:lnTo>
                <a:lnTo>
                  <a:pt x="36975" y="3815954"/>
                </a:lnTo>
                <a:cubicBezTo>
                  <a:pt x="206404" y="3867475"/>
                  <a:pt x="382020" y="3897326"/>
                  <a:pt x="561628" y="3912655"/>
                </a:cubicBezTo>
                <a:cubicBezTo>
                  <a:pt x="938583" y="3944832"/>
                  <a:pt x="1311814" y="3910697"/>
                  <a:pt x="1683086" y="3844334"/>
                </a:cubicBezTo>
                <a:cubicBezTo>
                  <a:pt x="1724123" y="3837151"/>
                  <a:pt x="1765097" y="3829374"/>
                  <a:pt x="1806023" y="3820992"/>
                </a:cubicBezTo>
                <a:cubicBezTo>
                  <a:pt x="1844740" y="3813079"/>
                  <a:pt x="1883218" y="3804161"/>
                  <a:pt x="1921817" y="3795747"/>
                </a:cubicBezTo>
                <a:cubicBezTo>
                  <a:pt x="1697011" y="3826435"/>
                  <a:pt x="1470551" y="3843387"/>
                  <a:pt x="1243689" y="3846539"/>
                </a:cubicBezTo>
                <a:cubicBezTo>
                  <a:pt x="839058" y="3849054"/>
                  <a:pt x="443424" y="3800206"/>
                  <a:pt x="62875" y="3668143"/>
                </a:cubicBezTo>
                <a:lnTo>
                  <a:pt x="0" y="36441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Virsraksts 1">
            <a:extLst>
              <a:ext uri="{FF2B5EF4-FFF2-40B4-BE49-F238E27FC236}">
                <a16:creationId xmlns:a16="http://schemas.microsoft.com/office/drawing/2014/main" id="{7D8EA57B-0598-47D0-4F15-D55211E8C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73770"/>
            <a:ext cx="3220329" cy="2027227"/>
          </a:xfrm>
        </p:spPr>
        <p:txBody>
          <a:bodyPr anchor="t">
            <a:normAutofit/>
          </a:bodyPr>
          <a:lstStyle/>
          <a:p>
            <a:r>
              <a:rPr lang="lv-LV" sz="5400">
                <a:solidFill>
                  <a:srgbClr val="FFFFFF"/>
                </a:solidFill>
              </a:rPr>
              <a:t>Iesācēja prāts…</a:t>
            </a:r>
            <a:endParaRPr lang="en-GB" sz="5400">
              <a:solidFill>
                <a:srgbClr val="FFFFFF"/>
              </a:solidFill>
            </a:endParaRPr>
          </a:p>
        </p:txBody>
      </p:sp>
      <p:graphicFrame>
        <p:nvGraphicFramePr>
          <p:cNvPr id="5" name="Satura vietturis 2">
            <a:extLst>
              <a:ext uri="{FF2B5EF4-FFF2-40B4-BE49-F238E27FC236}">
                <a16:creationId xmlns:a16="http://schemas.microsoft.com/office/drawing/2014/main" id="{CAEAB5A0-DE99-407D-4E9E-51589F88F7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410918"/>
              </p:ext>
            </p:extLst>
          </p:nvPr>
        </p:nvGraphicFramePr>
        <p:xfrm>
          <a:off x="5542672" y="541606"/>
          <a:ext cx="5811128" cy="5678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E10EB87-2036-E455-A81C-E112AC820730}"/>
              </a:ext>
            </a:extLst>
          </p:cNvPr>
          <p:cNvSpPr txBox="1"/>
          <p:nvPr/>
        </p:nvSpPr>
        <p:spPr>
          <a:xfrm>
            <a:off x="148845" y="4981984"/>
            <a:ext cx="49193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lv-LV" dirty="0"/>
              <a:t>"</a:t>
            </a:r>
            <a:r>
              <a:rPr lang="lv-LV" b="1" i="1" dirty="0">
                <a:solidFill>
                  <a:srgbClr val="7030A0"/>
                </a:solidFill>
              </a:rPr>
              <a:t>Es brīnos</a:t>
            </a:r>
            <a:r>
              <a:rPr lang="lv-LV" dirty="0"/>
              <a:t>" (I </a:t>
            </a:r>
            <a:r>
              <a:rPr lang="lv-LV" dirty="0" err="1"/>
              <a:t>Wonder</a:t>
            </a:r>
            <a:r>
              <a:rPr lang="lv-LV" dirty="0"/>
              <a:t> </a:t>
            </a:r>
            <a:r>
              <a:rPr lang="lv-LV" dirty="0" err="1"/>
              <a:t>Statements</a:t>
            </a:r>
            <a:r>
              <a:rPr lang="lv-LV" dirty="0"/>
              <a:t>) nostiprina pārliecību pa  to, ka mēs visi esam nepārtrauktā ceļojumā, lai iepazītu sevi un savu pasauli.,  noskaidrot un apzināties savas vērtības.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9BFAC7-A75D-2993-6ECD-B5699C05EB6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46107" y="6115199"/>
            <a:ext cx="264589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2704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Video 6" descr="People Raising Their Hands">
            <a:extLst>
              <a:ext uri="{FF2B5EF4-FFF2-40B4-BE49-F238E27FC236}">
                <a16:creationId xmlns:a16="http://schemas.microsoft.com/office/drawing/2014/main" id="{F7552339-C76E-3FE6-A0EE-F7EE0883224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210" r="1" b="75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Virsraksts 3">
            <a:extLst>
              <a:ext uri="{FF2B5EF4-FFF2-40B4-BE49-F238E27FC236}">
                <a16:creationId xmlns:a16="http://schemas.microsoft.com/office/drawing/2014/main" id="{13645D1E-5DBD-3E6A-4763-858AAEA3DE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lv-LV" sz="5200" dirty="0">
                <a:solidFill>
                  <a:srgbClr val="FFFFFF"/>
                </a:solidFill>
              </a:rPr>
              <a:t>Jautājumi?</a:t>
            </a:r>
            <a:br>
              <a:rPr lang="lv-LV" sz="5200" dirty="0">
                <a:solidFill>
                  <a:srgbClr val="FFFFFF"/>
                </a:solidFill>
              </a:rPr>
            </a:br>
            <a:r>
              <a:rPr lang="lv-LV" sz="5200" dirty="0">
                <a:solidFill>
                  <a:srgbClr val="FFFFFF"/>
                </a:solidFill>
              </a:rPr>
              <a:t>Vēlmes ?</a:t>
            </a:r>
            <a:br>
              <a:rPr lang="lv-LV" sz="5200" dirty="0">
                <a:solidFill>
                  <a:srgbClr val="FFFFFF"/>
                </a:solidFill>
              </a:rPr>
            </a:br>
            <a:br>
              <a:rPr lang="lv-LV" sz="5200" dirty="0">
                <a:solidFill>
                  <a:srgbClr val="FFFFFF"/>
                </a:solidFill>
              </a:rPr>
            </a:br>
            <a:endParaRPr lang="en-GB" sz="5200" dirty="0">
              <a:solidFill>
                <a:srgbClr val="FFFFFF"/>
              </a:solidFill>
            </a:endParaRPr>
          </a:p>
        </p:txBody>
      </p:sp>
      <p:sp>
        <p:nvSpPr>
          <p:cNvPr id="5" name="Apakšvirsraksts 4">
            <a:extLst>
              <a:ext uri="{FF2B5EF4-FFF2-40B4-BE49-F238E27FC236}">
                <a16:creationId xmlns:a16="http://schemas.microsoft.com/office/drawing/2014/main" id="{5854641B-6887-AB24-8254-C669E18EDC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lv-LV" dirty="0">
                <a:solidFill>
                  <a:srgbClr val="FFFFFF"/>
                </a:solidFill>
              </a:rPr>
              <a:t>Paldies par uzmanību !</a:t>
            </a:r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536152-1B1C-4EAC-69B5-B0FCC71AF9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3533" y="5031634"/>
            <a:ext cx="264589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78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4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dizai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dizains">
  <a:themeElements>
    <a:clrScheme name="Pelēktoņu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Pielāgots 3">
      <a:majorFont>
        <a:latin typeface="Palatino Linotype"/>
        <a:ea typeface=""/>
        <a:cs typeface=""/>
      </a:majorFont>
      <a:minorFont>
        <a:latin typeface="Palatino Linoty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dizai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286</Words>
  <Application>Microsoft Office PowerPoint</Application>
  <PresentationFormat>Widescreen</PresentationFormat>
  <Paragraphs>43</Paragraphs>
  <Slides>7</Slides>
  <Notes>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Palatino Linotype</vt:lpstr>
      <vt:lpstr>Office dizains</vt:lpstr>
      <vt:lpstr>1_Office dizains</vt:lpstr>
      <vt:lpstr>Dzīvesspēka resursi: vērtības, garīgās un emocionālās vajadzības ikdienā</vt:lpstr>
      <vt:lpstr>Transformācija: līdzsvara meklējumi</vt:lpstr>
      <vt:lpstr> Kas ir garīgās vajadzības? Albert Jewel, 2004</vt:lpstr>
      <vt:lpstr>Dzīvesspēka 8 aspekti</vt:lpstr>
      <vt:lpstr>Veselība :  </vt:lpstr>
      <vt:lpstr>Iesācēja prāts…</vt:lpstr>
      <vt:lpstr>Jautājumi? Vēlmes ?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Dzīvesspēka resursi: vērtības, garīgās un emocionālās vajadzības ikdienā</dc:title>
  <dc:creator>ilona krone</dc:creator>
  <cp:lastModifiedBy>Arita</cp:lastModifiedBy>
  <cp:revision>3</cp:revision>
  <dcterms:created xsi:type="dcterms:W3CDTF">2023-05-16T18:25:36Z</dcterms:created>
  <dcterms:modified xsi:type="dcterms:W3CDTF">2023-05-17T17:38:24Z</dcterms:modified>
</cp:coreProperties>
</file>